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401" r:id="rId5"/>
    <p:sldId id="402" r:id="rId6"/>
    <p:sldId id="378" r:id="rId7"/>
    <p:sldId id="416" r:id="rId8"/>
    <p:sldId id="403" r:id="rId9"/>
    <p:sldId id="419" r:id="rId10"/>
    <p:sldId id="420" r:id="rId11"/>
    <p:sldId id="421" r:id="rId12"/>
    <p:sldId id="399" r:id="rId13"/>
    <p:sldId id="417" r:id="rId14"/>
    <p:sldId id="418" r:id="rId15"/>
    <p:sldId id="266" r:id="rId16"/>
    <p:sldId id="301" r:id="rId17"/>
    <p:sldId id="411" r:id="rId18"/>
    <p:sldId id="410" r:id="rId19"/>
    <p:sldId id="415" r:id="rId20"/>
    <p:sldId id="262" r:id="rId21"/>
    <p:sldId id="273" r:id="rId22"/>
    <p:sldId id="405" r:id="rId23"/>
    <p:sldId id="414" r:id="rId24"/>
    <p:sldId id="406" r:id="rId25"/>
    <p:sldId id="407" r:id="rId26"/>
    <p:sldId id="408" r:id="rId27"/>
    <p:sldId id="409" r:id="rId28"/>
  </p:sldIdLst>
  <p:sldSz cx="12192000" cy="6858000"/>
  <p:notesSz cx="9918700" cy="67849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321" userDrawn="1">
          <p15:clr>
            <a:srgbClr val="A4A3A4"/>
          </p15:clr>
        </p15:guide>
        <p15:guide id="2" orient="horz" pos="2591" userDrawn="1">
          <p15:clr>
            <a:srgbClr val="A4A3A4"/>
          </p15:clr>
        </p15:guide>
        <p15:guide id="3" pos="484" userDrawn="1">
          <p15:clr>
            <a:srgbClr val="A4A3A4"/>
          </p15:clr>
        </p15:guide>
        <p15:guide id="4" orient="horz" pos="913" userDrawn="1">
          <p15:clr>
            <a:srgbClr val="A4A3A4"/>
          </p15:clr>
        </p15:guide>
        <p15:guide id="5" pos="1693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FF2121"/>
    <a:srgbClr val="FFC000"/>
    <a:srgbClr val="FFCCCC"/>
    <a:srgbClr val="0171BB"/>
    <a:srgbClr val="FFFFFF"/>
    <a:srgbClr val="FF0000"/>
    <a:srgbClr val="FFAA00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50" y="306"/>
      </p:cViewPr>
      <p:guideLst>
        <p:guide pos="5321"/>
        <p:guide orient="horz" pos="2591"/>
        <p:guide pos="484"/>
        <p:guide orient="horz" pos="913"/>
        <p:guide pos="1693"/>
        <p:guide orient="horz" pos="32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98103" cy="340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8302" y="1"/>
            <a:ext cx="4298103" cy="340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ABEE3-9179-4563-A4C0-641A85966D14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7725"/>
            <a:ext cx="4070350" cy="2290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1870" y="3265269"/>
            <a:ext cx="7934960" cy="2671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44549"/>
            <a:ext cx="4298103" cy="340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8302" y="6444549"/>
            <a:ext cx="4298103" cy="340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EC5B-1A2F-430F-94D9-2C8BD084A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3" Type="http://schemas.openxmlformats.org/officeDocument/2006/relationships/tags" Target="../tags/tag3.xml"/><Relationship Id="rId21" Type="http://schemas.openxmlformats.org/officeDocument/2006/relationships/image" Target="../media/image11.png"/><Relationship Id="rId7" Type="http://schemas.openxmlformats.org/officeDocument/2006/relationships/tags" Target="../tags/tag7.xml"/><Relationship Id="rId12" Type="http://schemas.openxmlformats.org/officeDocument/2006/relationships/image" Target="../media/image2.svg"/><Relationship Id="rId17" Type="http://schemas.openxmlformats.org/officeDocument/2006/relationships/image" Target="../media/image7.png"/><Relationship Id="rId2" Type="http://schemas.openxmlformats.org/officeDocument/2006/relationships/tags" Target="../tags/tag2.xml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24" Type="http://schemas.openxmlformats.org/officeDocument/2006/relationships/image" Target="../media/image14.svg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0" Type="http://schemas.openxmlformats.org/officeDocument/2006/relationships/slideMaster" Target="../slideMasters/slideMaster1.xml"/><Relationship Id="rId19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svg"/><Relationship Id="rId22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4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2331153"/>
              </p:ext>
            </p:extLst>
          </p:nvPr>
        </p:nvGraphicFramePr>
        <p:xfrm>
          <a:off x="264160" y="136525"/>
          <a:ext cx="11612885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화면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8572995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D72E2E-7D14-96C8-4199-82C89326945E}"/>
              </a:ext>
            </a:extLst>
          </p:cNvPr>
          <p:cNvGrpSpPr/>
          <p:nvPr userDrawn="1"/>
        </p:nvGrpSpPr>
        <p:grpSpPr>
          <a:xfrm>
            <a:off x="264416" y="539193"/>
            <a:ext cx="8562072" cy="3612124"/>
            <a:chOff x="-523401" y="4748732"/>
            <a:chExt cx="6421554" cy="36121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294F21-4C51-31D1-D430-EA46A668A3A4}"/>
                </a:ext>
              </a:extLst>
            </p:cNvPr>
            <p:cNvSpPr/>
            <p:nvPr/>
          </p:nvSpPr>
          <p:spPr>
            <a:xfrm>
              <a:off x="-523401" y="4748732"/>
              <a:ext cx="6421554" cy="36121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279BD9-E11B-AF14-D2F4-EC7D8148C8E1}"/>
                </a:ext>
              </a:extLst>
            </p:cNvPr>
            <p:cNvSpPr/>
            <p:nvPr/>
          </p:nvSpPr>
          <p:spPr>
            <a:xfrm>
              <a:off x="-523401" y="4748732"/>
              <a:ext cx="18000" cy="3612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4020B98-D217-8686-EAF5-A18D6C134CEE}"/>
                </a:ext>
              </a:extLst>
            </p:cNvPr>
            <p:cNvSpPr/>
            <p:nvPr/>
          </p:nvSpPr>
          <p:spPr>
            <a:xfrm flipH="1" flipV="1">
              <a:off x="-505401" y="4814571"/>
              <a:ext cx="148614" cy="341709"/>
            </a:xfrm>
            <a:custGeom>
              <a:avLst/>
              <a:gdLst>
                <a:gd name="connsiteX0" fmla="*/ 144428 w 148614"/>
                <a:gd name="connsiteY0" fmla="*/ 592366 h 592366"/>
                <a:gd name="connsiteX1" fmla="*/ 148614 w 148614"/>
                <a:gd name="connsiteY1" fmla="*/ 592366 h 592366"/>
                <a:gd name="connsiteX2" fmla="*/ 148614 w 148614"/>
                <a:gd name="connsiteY2" fmla="*/ 464175 h 592366"/>
                <a:gd name="connsiteX3" fmla="*/ 148614 w 148614"/>
                <a:gd name="connsiteY3" fmla="*/ 435433 h 592366"/>
                <a:gd name="connsiteX4" fmla="*/ 148614 w 148614"/>
                <a:gd name="connsiteY4" fmla="*/ 156933 h 592366"/>
                <a:gd name="connsiteX5" fmla="*/ 148614 w 148614"/>
                <a:gd name="connsiteY5" fmla="*/ 128191 h 592366"/>
                <a:gd name="connsiteX6" fmla="*/ 148614 w 148614"/>
                <a:gd name="connsiteY6" fmla="*/ 0 h 592366"/>
                <a:gd name="connsiteX7" fmla="*/ 144428 w 148614"/>
                <a:gd name="connsiteY7" fmla="*/ 0 h 592366"/>
                <a:gd name="connsiteX8" fmla="*/ 132041 w 148614"/>
                <a:gd name="connsiteY8" fmla="*/ 68443 h 592366"/>
                <a:gd name="connsiteX9" fmla="*/ 101132 w 148614"/>
                <a:gd name="connsiteY9" fmla="*/ 125275 h 592366"/>
                <a:gd name="connsiteX10" fmla="*/ 69899 w 148614"/>
                <a:gd name="connsiteY10" fmla="*/ 156933 h 592366"/>
                <a:gd name="connsiteX11" fmla="*/ 70376 w 148614"/>
                <a:gd name="connsiteY11" fmla="*/ 156933 h 592366"/>
                <a:gd name="connsiteX12" fmla="*/ 43528 w 148614"/>
                <a:gd name="connsiteY12" fmla="*/ 177395 h 592366"/>
                <a:gd name="connsiteX13" fmla="*/ 0 w 148614"/>
                <a:gd name="connsiteY13" fmla="*/ 296183 h 592366"/>
                <a:gd name="connsiteX14" fmla="*/ 43528 w 148614"/>
                <a:gd name="connsiteY14" fmla="*/ 414971 h 592366"/>
                <a:gd name="connsiteX15" fmla="*/ 70376 w 148614"/>
                <a:gd name="connsiteY15" fmla="*/ 435433 h 592366"/>
                <a:gd name="connsiteX16" fmla="*/ 69899 w 148614"/>
                <a:gd name="connsiteY16" fmla="*/ 435433 h 592366"/>
                <a:gd name="connsiteX17" fmla="*/ 101132 w 148614"/>
                <a:gd name="connsiteY17" fmla="*/ 467092 h 592366"/>
                <a:gd name="connsiteX18" fmla="*/ 132041 w 148614"/>
                <a:gd name="connsiteY18" fmla="*/ 523924 h 59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614" h="592366">
                  <a:moveTo>
                    <a:pt x="144428" y="592366"/>
                  </a:moveTo>
                  <a:lnTo>
                    <a:pt x="148614" y="592366"/>
                  </a:lnTo>
                  <a:lnTo>
                    <a:pt x="148614" y="464175"/>
                  </a:lnTo>
                  <a:lnTo>
                    <a:pt x="148614" y="435433"/>
                  </a:lnTo>
                  <a:lnTo>
                    <a:pt x="148614" y="156933"/>
                  </a:lnTo>
                  <a:lnTo>
                    <a:pt x="148614" y="128191"/>
                  </a:lnTo>
                  <a:lnTo>
                    <a:pt x="148614" y="0"/>
                  </a:lnTo>
                  <a:lnTo>
                    <a:pt x="144428" y="0"/>
                  </a:lnTo>
                  <a:lnTo>
                    <a:pt x="132041" y="68443"/>
                  </a:lnTo>
                  <a:cubicBezTo>
                    <a:pt x="124208" y="89101"/>
                    <a:pt x="113750" y="108219"/>
                    <a:pt x="101132" y="125275"/>
                  </a:cubicBezTo>
                  <a:lnTo>
                    <a:pt x="69899" y="156933"/>
                  </a:lnTo>
                  <a:lnTo>
                    <a:pt x="70376" y="156933"/>
                  </a:lnTo>
                  <a:lnTo>
                    <a:pt x="43528" y="177395"/>
                  </a:lnTo>
                  <a:cubicBezTo>
                    <a:pt x="16634" y="207796"/>
                    <a:pt x="0" y="249794"/>
                    <a:pt x="0" y="296183"/>
                  </a:cubicBezTo>
                  <a:cubicBezTo>
                    <a:pt x="0" y="342573"/>
                    <a:pt x="16634" y="384571"/>
                    <a:pt x="43528" y="414971"/>
                  </a:cubicBezTo>
                  <a:lnTo>
                    <a:pt x="70376" y="435433"/>
                  </a:lnTo>
                  <a:lnTo>
                    <a:pt x="69899" y="435433"/>
                  </a:lnTo>
                  <a:lnTo>
                    <a:pt x="101132" y="467092"/>
                  </a:lnTo>
                  <a:cubicBezTo>
                    <a:pt x="113750" y="484148"/>
                    <a:pt x="124208" y="503265"/>
                    <a:pt x="132041" y="52392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8E4103B-291A-1CD8-3837-60804403882D}"/>
                </a:ext>
              </a:extLst>
            </p:cNvPr>
            <p:cNvSpPr/>
            <p:nvPr/>
          </p:nvSpPr>
          <p:spPr>
            <a:xfrm rot="5400000">
              <a:off x="-475596" y="4946866"/>
              <a:ext cx="89458" cy="7711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3" name="그래픽 32">
            <a:extLst>
              <a:ext uri="{FF2B5EF4-FFF2-40B4-BE49-F238E27FC236}">
                <a16:creationId xmlns:a16="http://schemas.microsoft.com/office/drawing/2014/main" id="{C23EDD7D-234C-8C99-3134-1EFD2F6306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1722"/>
          <a:stretch/>
        </p:blipFill>
        <p:spPr>
          <a:xfrm>
            <a:off x="293061" y="1085115"/>
            <a:ext cx="8537372" cy="2073005"/>
          </a:xfrm>
          <a:prstGeom prst="rect">
            <a:avLst/>
          </a:prstGeom>
        </p:spPr>
      </p:pic>
      <p:sp>
        <p:nvSpPr>
          <p:cNvPr id="37" name="Text Box" descr="&lt;Tags&gt;&lt;SMARTRESIZEANCHORS&gt;Absolute,None,Absolute,Absolute&lt;/SMARTRESIZEANCHORS&gt;&lt;/Tags&gt;">
            <a:extLst>
              <a:ext uri="{FF2B5EF4-FFF2-40B4-BE49-F238E27FC236}">
                <a16:creationId xmlns:a16="http://schemas.microsoft.com/office/drawing/2014/main" id="{813038EB-40D5-810A-3619-5CF4EE2F21B8}"/>
              </a:ext>
            </a:extLst>
          </p:cNvPr>
          <p:cNvSpPr/>
          <p:nvPr userDrawn="1"/>
        </p:nvSpPr>
        <p:spPr>
          <a:xfrm>
            <a:off x="846827" y="1090306"/>
            <a:ext cx="1135077" cy="19411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rgbClr val="333333"/>
                </a:solidFill>
                <a:latin typeface="+mn-ea"/>
                <a:cs typeface="Segoe UI" panose="020B0502040204020203" pitchFamily="34" charset="0"/>
              </a:rPr>
              <a:t>본사</a:t>
            </a:r>
            <a:endParaRPr lang="en-US" altLang="ko-KR" sz="800">
              <a:solidFill>
                <a:srgbClr val="333333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8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4B4257B5-261B-F481-1687-340F6C245A3B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 flipH="1">
            <a:off x="1886495" y="1177962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0400" tIns="50400" rIns="50400" bIns="504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D844E9A-A70D-840C-1D02-03764815A05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2361" y="1071563"/>
            <a:ext cx="8538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3E4890EF-FB6C-6523-B3E9-03072384F1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105404" y="1090308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지사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1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658ED087-D19B-9C08-ED4B-C7A0886D28FE}"/>
              </a:ext>
            </a:extLst>
          </p:cNvPr>
          <p:cNvSpPr>
            <a:spLocks noChangeAspect="1"/>
          </p:cNvSpPr>
          <p:nvPr userDrawn="1">
            <p:custDataLst>
              <p:tags r:id="rId3"/>
            </p:custDataLst>
          </p:nvPr>
        </p:nvSpPr>
        <p:spPr bwMode="auto">
          <a:xfrm flipH="1">
            <a:off x="3145072" y="1177964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2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B5B95C67-9115-9B30-7AF6-147AD1D5B568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3351738" y="1090302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서비스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3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641F5047-8678-30F3-FE5F-7883B0FE628F}"/>
              </a:ext>
            </a:extLst>
          </p:cNvPr>
          <p:cNvSpPr>
            <a:spLocks noChangeAspect="1"/>
          </p:cNvSpPr>
          <p:nvPr userDrawn="1">
            <p:custDataLst>
              <p:tags r:id="rId5"/>
            </p:custDataLst>
          </p:nvPr>
        </p:nvSpPr>
        <p:spPr bwMode="auto">
          <a:xfrm flipH="1">
            <a:off x="4391405" y="1177957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4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FA3C61DE-42DE-9FD1-1E41-D983CCD627D8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4598071" y="1093037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디바이스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5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7CB601EA-59A7-97AF-D20F-95A46928A3E4}"/>
              </a:ext>
            </a:extLst>
          </p:cNvPr>
          <p:cNvSpPr>
            <a:spLocks noChangeAspect="1"/>
          </p:cNvSpPr>
          <p:nvPr userDrawn="1">
            <p:custDataLst>
              <p:tags r:id="rId7"/>
            </p:custDataLst>
          </p:nvPr>
        </p:nvSpPr>
        <p:spPr bwMode="auto">
          <a:xfrm flipH="1">
            <a:off x="5637739" y="1180004"/>
            <a:ext cx="53104" cy="20178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6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2B16B809-BC85-F63C-1131-E043EB526178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54256" y="1090306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센서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7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9B17EF0B-0D02-BAB3-BEC1-8BC2F5BA5CDC}"/>
              </a:ext>
            </a:extLst>
          </p:cNvPr>
          <p:cNvSpPr>
            <a:spLocks noChangeAspect="1"/>
          </p:cNvSpPr>
          <p:nvPr userDrawn="1">
            <p:custDataLst>
              <p:tags r:id="rId9"/>
            </p:custDataLst>
          </p:nvPr>
        </p:nvSpPr>
        <p:spPr bwMode="auto">
          <a:xfrm flipH="1">
            <a:off x="6893923" y="1177962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5AD5D7E-9AD0-3F17-54C6-34836857FF69}"/>
              </a:ext>
            </a:extLst>
          </p:cNvPr>
          <p:cNvSpPr txBox="1"/>
          <p:nvPr userDrawn="1"/>
        </p:nvSpPr>
        <p:spPr>
          <a:xfrm>
            <a:off x="5930901" y="844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800"/>
          </a:p>
        </p:txBody>
      </p:sp>
      <p:pic>
        <p:nvPicPr>
          <p:cNvPr id="127" name="그래픽 126">
            <a:extLst>
              <a:ext uri="{FF2B5EF4-FFF2-40B4-BE49-F238E27FC236}">
                <a16:creationId xmlns:a16="http://schemas.microsoft.com/office/drawing/2014/main" id="{933D5FC9-61F1-876B-149E-D1B4C4F021E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0951" y="3228237"/>
            <a:ext cx="3945295" cy="847680"/>
          </a:xfrm>
          <a:prstGeom prst="rect">
            <a:avLst/>
          </a:prstGeom>
        </p:spPr>
      </p:pic>
      <p:graphicFrame>
        <p:nvGraphicFramePr>
          <p:cNvPr id="130" name="표 398">
            <a:extLst>
              <a:ext uri="{FF2B5EF4-FFF2-40B4-BE49-F238E27FC236}">
                <a16:creationId xmlns:a16="http://schemas.microsoft.com/office/drawing/2014/main" id="{840B14FF-E684-C980-86A1-AF34B9AECBD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09140031"/>
              </p:ext>
            </p:extLst>
          </p:nvPr>
        </p:nvGraphicFramePr>
        <p:xfrm>
          <a:off x="4333744" y="3228237"/>
          <a:ext cx="4439189" cy="847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39189">
                  <a:extLst>
                    <a:ext uri="{9D8B030D-6E8A-4147-A177-3AD203B41FA5}">
                      <a16:colId xmlns:a16="http://schemas.microsoft.com/office/drawing/2014/main" val="1737530416"/>
                    </a:ext>
                  </a:extLst>
                </a:gridCol>
              </a:tblGrid>
              <a:tr h="157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실시간 수집 </a:t>
                      </a:r>
                      <a:r>
                        <a:rPr lang="en-US" altLang="ko-KR" sz="800"/>
                        <a:t>/ </a:t>
                      </a:r>
                      <a:r>
                        <a:rPr lang="ko-KR" altLang="en-US" sz="800"/>
                        <a:t>제어 로그</a:t>
                      </a:r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743699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transaction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수신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05238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task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제어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065774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transaction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수신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15695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task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제어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28702"/>
                  </a:ext>
                </a:extLst>
              </a:tr>
            </a:tbl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6F11AC4F-BD66-CBA1-51E6-FF4FCB550061}"/>
              </a:ext>
            </a:extLst>
          </p:cNvPr>
          <p:cNvSpPr txBox="1"/>
          <p:nvPr userDrawn="1"/>
        </p:nvSpPr>
        <p:spPr>
          <a:xfrm>
            <a:off x="7894640" y="1106129"/>
            <a:ext cx="909349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ko-KR" sz="600">
                <a:solidFill>
                  <a:srgbClr val="222222"/>
                </a:solidFill>
                <a:latin typeface="+mn-ea"/>
                <a:ea typeface="+mn-ea"/>
              </a:rPr>
              <a:t>※ 0</a:t>
            </a:r>
            <a:r>
              <a:rPr lang="ko-KR" altLang="en-US" sz="600">
                <a:solidFill>
                  <a:srgbClr val="222222"/>
                </a:solidFill>
                <a:latin typeface="+mn-ea"/>
                <a:ea typeface="+mn-ea"/>
              </a:rPr>
              <a:t>시 </a:t>
            </a:r>
            <a:r>
              <a:rPr lang="en-US" altLang="ko-KR" sz="600">
                <a:solidFill>
                  <a:srgbClr val="222222"/>
                </a:solidFill>
                <a:latin typeface="+mn-ea"/>
                <a:ea typeface="+mn-ea"/>
              </a:rPr>
              <a:t>~ </a:t>
            </a:r>
            <a:r>
              <a:rPr lang="ko-KR" altLang="en-US" sz="600">
                <a:solidFill>
                  <a:srgbClr val="222222"/>
                </a:solidFill>
                <a:latin typeface="+mn-ea"/>
                <a:ea typeface="+mn-ea"/>
              </a:rPr>
              <a:t>현재</a:t>
            </a:r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BFD073D-5313-F09E-E38D-ED06EB53B149}"/>
              </a:ext>
            </a:extLst>
          </p:cNvPr>
          <p:cNvSpPr txBox="1"/>
          <p:nvPr userDrawn="1"/>
        </p:nvSpPr>
        <p:spPr>
          <a:xfrm>
            <a:off x="7252946" y="3008513"/>
            <a:ext cx="151998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ko-KR" sz="800">
                <a:solidFill>
                  <a:srgbClr val="222222"/>
                </a:solidFill>
                <a:latin typeface="+mn-ea"/>
                <a:ea typeface="+mn-ea"/>
              </a:rPr>
              <a:t>2022-06-20(</a:t>
            </a:r>
            <a:r>
              <a:rPr lang="ko-KR" altLang="en-US" sz="800">
                <a:solidFill>
                  <a:srgbClr val="222222"/>
                </a:solidFill>
                <a:latin typeface="+mn-ea"/>
                <a:ea typeface="+mn-ea"/>
              </a:rPr>
              <a:t>월</a:t>
            </a:r>
            <a:r>
              <a:rPr lang="en-US" altLang="ko-KR" sz="800">
                <a:solidFill>
                  <a:srgbClr val="222222"/>
                </a:solidFill>
                <a:latin typeface="+mn-ea"/>
                <a:ea typeface="+mn-ea"/>
              </a:rPr>
              <a:t>) 15:00:00</a:t>
            </a:r>
            <a:endParaRPr lang="ko-KR" altLang="en-US" sz="1800">
              <a:latin typeface="+mn-ea"/>
              <a:ea typeface="+mn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A570F64-9C18-4920-33C4-9115D863A448}"/>
              </a:ext>
            </a:extLst>
          </p:cNvPr>
          <p:cNvCxnSpPr/>
          <p:nvPr userDrawn="1"/>
        </p:nvCxnSpPr>
        <p:spPr>
          <a:xfrm>
            <a:off x="379730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42E27CE-6EB8-AB30-753B-A57E6474F8CF}"/>
              </a:ext>
            </a:extLst>
          </p:cNvPr>
          <p:cNvCxnSpPr/>
          <p:nvPr userDrawn="1"/>
        </p:nvCxnSpPr>
        <p:spPr>
          <a:xfrm>
            <a:off x="717550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1" name="자유형: 도형 140">
            <a:extLst>
              <a:ext uri="{FF2B5EF4-FFF2-40B4-BE49-F238E27FC236}">
                <a16:creationId xmlns:a16="http://schemas.microsoft.com/office/drawing/2014/main" id="{9B6C07EE-E0EC-1D9E-3E68-E1288FEFC3F2}"/>
              </a:ext>
            </a:extLst>
          </p:cNvPr>
          <p:cNvSpPr/>
          <p:nvPr userDrawn="1"/>
        </p:nvSpPr>
        <p:spPr>
          <a:xfrm>
            <a:off x="2331630" y="692345"/>
            <a:ext cx="224980" cy="250478"/>
          </a:xfrm>
          <a:custGeom>
            <a:avLst/>
            <a:gdLst>
              <a:gd name="connsiteX0" fmla="*/ 86940 w 168735"/>
              <a:gd name="connsiteY0" fmla="*/ 21150 h 250478"/>
              <a:gd name="connsiteX1" fmla="*/ 122225 w 168735"/>
              <a:gd name="connsiteY1" fmla="*/ 6535 h 250478"/>
              <a:gd name="connsiteX2" fmla="*/ 127040 w 168735"/>
              <a:gd name="connsiteY2" fmla="*/ 23325 h 250478"/>
              <a:gd name="connsiteX3" fmla="*/ 127040 w 168735"/>
              <a:gd name="connsiteY3" fmla="*/ 23325 h 250478"/>
              <a:gd name="connsiteX4" fmla="*/ 122226 w 168735"/>
              <a:gd name="connsiteY4" fmla="*/ 6535 h 250478"/>
              <a:gd name="connsiteX5" fmla="*/ 168724 w 168735"/>
              <a:gd name="connsiteY5" fmla="*/ 1 h 250478"/>
              <a:gd name="connsiteX6" fmla="*/ 168724 w 168735"/>
              <a:gd name="connsiteY6" fmla="*/ 47285 h 250478"/>
              <a:gd name="connsiteX7" fmla="*/ 168724 w 168735"/>
              <a:gd name="connsiteY7" fmla="*/ 47285 h 250478"/>
              <a:gd name="connsiteX8" fmla="*/ 168724 w 168735"/>
              <a:gd name="connsiteY8" fmla="*/ 54184 h 250478"/>
              <a:gd name="connsiteX9" fmla="*/ 168736 w 168735"/>
              <a:gd name="connsiteY9" fmla="*/ 54184 h 250478"/>
              <a:gd name="connsiteX10" fmla="*/ 168736 w 168735"/>
              <a:gd name="connsiteY10" fmla="*/ 86276 h 250478"/>
              <a:gd name="connsiteX11" fmla="*/ 168736 w 168735"/>
              <a:gd name="connsiteY11" fmla="*/ 86276 h 250478"/>
              <a:gd name="connsiteX12" fmla="*/ 168736 w 168735"/>
              <a:gd name="connsiteY12" fmla="*/ 94809 h 250478"/>
              <a:gd name="connsiteX13" fmla="*/ 94630 w 168735"/>
              <a:gd name="connsiteY13" fmla="*/ 168930 h 250478"/>
              <a:gd name="connsiteX14" fmla="*/ 103817 w 168735"/>
              <a:gd name="connsiteY14" fmla="*/ 204662 h 250478"/>
              <a:gd name="connsiteX15" fmla="*/ 96321 w 168735"/>
              <a:gd name="connsiteY15" fmla="*/ 208817 h 250478"/>
              <a:gd name="connsiteX16" fmla="*/ 73075 w 168735"/>
              <a:gd name="connsiteY16" fmla="*/ 221706 h 250478"/>
              <a:gd name="connsiteX17" fmla="*/ 73075 w 168735"/>
              <a:gd name="connsiteY17" fmla="*/ 221713 h 250478"/>
              <a:gd name="connsiteX18" fmla="*/ 62030 w 168735"/>
              <a:gd name="connsiteY18" fmla="*/ 227835 h 250478"/>
              <a:gd name="connsiteX19" fmla="*/ 21184 w 168735"/>
              <a:gd name="connsiteY19" fmla="*/ 250479 h 250478"/>
              <a:gd name="connsiteX20" fmla="*/ 86940 w 168735"/>
              <a:gd name="connsiteY20" fmla="*/ 21150 h 250478"/>
              <a:gd name="connsiteX21" fmla="*/ 140440 w 168735"/>
              <a:gd name="connsiteY21" fmla="*/ 70015 h 250478"/>
              <a:gd name="connsiteX22" fmla="*/ 138737 w 168735"/>
              <a:gd name="connsiteY22" fmla="*/ 64060 h 250478"/>
              <a:gd name="connsiteX23" fmla="*/ 138737 w 168735"/>
              <a:gd name="connsiteY23" fmla="*/ 64060 h 25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735" h="250478">
                <a:moveTo>
                  <a:pt x="86940" y="21150"/>
                </a:moveTo>
                <a:cubicBezTo>
                  <a:pt x="98088" y="14911"/>
                  <a:pt x="109930" y="10006"/>
                  <a:pt x="122225" y="6535"/>
                </a:cubicBezTo>
                <a:lnTo>
                  <a:pt x="127040" y="23325"/>
                </a:lnTo>
                <a:lnTo>
                  <a:pt x="127040" y="23325"/>
                </a:lnTo>
                <a:lnTo>
                  <a:pt x="122226" y="6535"/>
                </a:lnTo>
                <a:cubicBezTo>
                  <a:pt x="137339" y="2172"/>
                  <a:pt x="152994" y="-28"/>
                  <a:pt x="168724" y="1"/>
                </a:cubicBezTo>
                <a:lnTo>
                  <a:pt x="168724" y="47285"/>
                </a:lnTo>
                <a:lnTo>
                  <a:pt x="168724" y="47285"/>
                </a:lnTo>
                <a:lnTo>
                  <a:pt x="168724" y="54184"/>
                </a:lnTo>
                <a:lnTo>
                  <a:pt x="168736" y="54184"/>
                </a:lnTo>
                <a:lnTo>
                  <a:pt x="168736" y="86276"/>
                </a:lnTo>
                <a:lnTo>
                  <a:pt x="168736" y="86276"/>
                </a:lnTo>
                <a:lnTo>
                  <a:pt x="168736" y="94809"/>
                </a:lnTo>
                <a:cubicBezTo>
                  <a:pt x="127805" y="94813"/>
                  <a:pt x="94626" y="127999"/>
                  <a:pt x="94630" y="168930"/>
                </a:cubicBezTo>
                <a:cubicBezTo>
                  <a:pt x="94632" y="181425"/>
                  <a:pt x="97792" y="193716"/>
                  <a:pt x="103817" y="204662"/>
                </a:cubicBezTo>
                <a:lnTo>
                  <a:pt x="96321" y="208817"/>
                </a:lnTo>
                <a:lnTo>
                  <a:pt x="73075" y="221706"/>
                </a:lnTo>
                <a:lnTo>
                  <a:pt x="73075" y="221713"/>
                </a:lnTo>
                <a:lnTo>
                  <a:pt x="62030" y="227835"/>
                </a:lnTo>
                <a:lnTo>
                  <a:pt x="21184" y="250479"/>
                </a:lnTo>
                <a:cubicBezTo>
                  <a:pt x="-23987" y="168994"/>
                  <a:pt x="5455" y="66320"/>
                  <a:pt x="86940" y="21150"/>
                </a:cubicBezTo>
                <a:close/>
                <a:moveTo>
                  <a:pt x="140440" y="70015"/>
                </a:moveTo>
                <a:lnTo>
                  <a:pt x="138737" y="64060"/>
                </a:lnTo>
                <a:lnTo>
                  <a:pt x="138737" y="64060"/>
                </a:lnTo>
                <a:close/>
              </a:path>
            </a:pathLst>
          </a:custGeom>
          <a:solidFill>
            <a:srgbClr val="FFAA00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2" name="자유형: 도형 141">
            <a:extLst>
              <a:ext uri="{FF2B5EF4-FFF2-40B4-BE49-F238E27FC236}">
                <a16:creationId xmlns:a16="http://schemas.microsoft.com/office/drawing/2014/main" id="{AE7FC358-C43C-EDF4-2B86-77F5C7484230}"/>
              </a:ext>
            </a:extLst>
          </p:cNvPr>
          <p:cNvSpPr/>
          <p:nvPr userDrawn="1"/>
        </p:nvSpPr>
        <p:spPr>
          <a:xfrm>
            <a:off x="2359873" y="692342"/>
            <a:ext cx="421647" cy="337418"/>
          </a:xfrm>
          <a:custGeom>
            <a:avLst/>
            <a:gdLst>
              <a:gd name="connsiteX0" fmla="*/ 147727 w 316235"/>
              <a:gd name="connsiteY0" fmla="*/ 337419 h 337418"/>
              <a:gd name="connsiteX1" fmla="*/ 2968 w 316235"/>
              <a:gd name="connsiteY1" fmla="*/ 255582 h 337418"/>
              <a:gd name="connsiteX2" fmla="*/ 25 w 316235"/>
              <a:gd name="connsiteY2" fmla="*/ 250482 h 337418"/>
              <a:gd name="connsiteX3" fmla="*/ 21540 w 316235"/>
              <a:gd name="connsiteY3" fmla="*/ 238557 h 337418"/>
              <a:gd name="connsiteX4" fmla="*/ 47443 w 316235"/>
              <a:gd name="connsiteY4" fmla="*/ 224197 h 337418"/>
              <a:gd name="connsiteX5" fmla="*/ 47443 w 316235"/>
              <a:gd name="connsiteY5" fmla="*/ 224189 h 337418"/>
              <a:gd name="connsiteX6" fmla="*/ 62046 w 316235"/>
              <a:gd name="connsiteY6" fmla="*/ 216095 h 337418"/>
              <a:gd name="connsiteX7" fmla="*/ 82662 w 316235"/>
              <a:gd name="connsiteY7" fmla="*/ 204666 h 337418"/>
              <a:gd name="connsiteX8" fmla="*/ 183269 w 316235"/>
              <a:gd name="connsiteY8" fmla="*/ 233874 h 337418"/>
              <a:gd name="connsiteX9" fmla="*/ 209829 w 316235"/>
              <a:gd name="connsiteY9" fmla="*/ 209105 h 337418"/>
              <a:gd name="connsiteX10" fmla="*/ 209829 w 316235"/>
              <a:gd name="connsiteY10" fmla="*/ 209105 h 337418"/>
              <a:gd name="connsiteX11" fmla="*/ 187804 w 316235"/>
              <a:gd name="connsiteY11" fmla="*/ 106668 h 337418"/>
              <a:gd name="connsiteX12" fmla="*/ 147580 w 316235"/>
              <a:gd name="connsiteY12" fmla="*/ 94809 h 337418"/>
              <a:gd name="connsiteX13" fmla="*/ 147580 w 316235"/>
              <a:gd name="connsiteY13" fmla="*/ 66041 h 337418"/>
              <a:gd name="connsiteX14" fmla="*/ 147580 w 316235"/>
              <a:gd name="connsiteY14" fmla="*/ 66041 h 337418"/>
              <a:gd name="connsiteX15" fmla="*/ 147580 w 316235"/>
              <a:gd name="connsiteY15" fmla="*/ 59859 h 337418"/>
              <a:gd name="connsiteX16" fmla="*/ 147567 w 316235"/>
              <a:gd name="connsiteY16" fmla="*/ 59859 h 337418"/>
              <a:gd name="connsiteX17" fmla="*/ 147567 w 316235"/>
              <a:gd name="connsiteY17" fmla="*/ 17470 h 337418"/>
              <a:gd name="connsiteX18" fmla="*/ 147567 w 316235"/>
              <a:gd name="connsiteY18" fmla="*/ 17470 h 337418"/>
              <a:gd name="connsiteX19" fmla="*/ 147567 w 316235"/>
              <a:gd name="connsiteY19" fmla="*/ 1 h 337418"/>
              <a:gd name="connsiteX20" fmla="*/ 316261 w 316235"/>
              <a:gd name="connsiteY20" fmla="*/ 168697 h 337418"/>
              <a:gd name="connsiteX21" fmla="*/ 289045 w 316235"/>
              <a:gd name="connsiteY21" fmla="*/ 260574 h 337418"/>
              <a:gd name="connsiteX22" fmla="*/ 274398 w 316235"/>
              <a:gd name="connsiteY22" fmla="*/ 251062 h 337418"/>
              <a:gd name="connsiteX23" fmla="*/ 274398 w 316235"/>
              <a:gd name="connsiteY23" fmla="*/ 251062 h 337418"/>
              <a:gd name="connsiteX24" fmla="*/ 289046 w 316235"/>
              <a:gd name="connsiteY24" fmla="*/ 260574 h 337418"/>
              <a:gd name="connsiteX25" fmla="*/ 234451 w 316235"/>
              <a:gd name="connsiteY25" fmla="*/ 313296 h 337418"/>
              <a:gd name="connsiteX26" fmla="*/ 147737 w 316235"/>
              <a:gd name="connsiteY26" fmla="*/ 337416 h 337418"/>
              <a:gd name="connsiteX27" fmla="*/ 233659 w 316235"/>
              <a:gd name="connsiteY27" fmla="*/ 224584 h 337418"/>
              <a:gd name="connsiteX28" fmla="*/ 239292 w 316235"/>
              <a:gd name="connsiteY28" fmla="*/ 228243 h 337418"/>
              <a:gd name="connsiteX29" fmla="*/ 239292 w 316235"/>
              <a:gd name="connsiteY29" fmla="*/ 228243 h 337418"/>
              <a:gd name="connsiteX30" fmla="*/ 233659 w 316235"/>
              <a:gd name="connsiteY30" fmla="*/ 224585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235" h="337418">
                <a:moveTo>
                  <a:pt x="147727" y="337419"/>
                </a:moveTo>
                <a:cubicBezTo>
                  <a:pt x="88443" y="337484"/>
                  <a:pt x="33480" y="306412"/>
                  <a:pt x="2968" y="255582"/>
                </a:cubicBezTo>
                <a:cubicBezTo>
                  <a:pt x="1625" y="253344"/>
                  <a:pt x="1289" y="252763"/>
                  <a:pt x="25" y="250482"/>
                </a:cubicBezTo>
                <a:lnTo>
                  <a:pt x="21540" y="238557"/>
                </a:lnTo>
                <a:lnTo>
                  <a:pt x="47443" y="224197"/>
                </a:lnTo>
                <a:lnTo>
                  <a:pt x="47443" y="224189"/>
                </a:lnTo>
                <a:lnTo>
                  <a:pt x="62046" y="216095"/>
                </a:lnTo>
                <a:lnTo>
                  <a:pt x="82662" y="204666"/>
                </a:lnTo>
                <a:cubicBezTo>
                  <a:pt x="102378" y="240513"/>
                  <a:pt x="147421" y="253590"/>
                  <a:pt x="183269" y="233874"/>
                </a:cubicBezTo>
                <a:cubicBezTo>
                  <a:pt x="194040" y="227950"/>
                  <a:pt x="203168" y="219438"/>
                  <a:pt x="209829" y="209105"/>
                </a:cubicBezTo>
                <a:lnTo>
                  <a:pt x="209829" y="209105"/>
                </a:lnTo>
                <a:cubicBezTo>
                  <a:pt x="232034" y="174735"/>
                  <a:pt x="222174" y="128872"/>
                  <a:pt x="187804" y="106668"/>
                </a:cubicBezTo>
                <a:cubicBezTo>
                  <a:pt x="175817" y="98924"/>
                  <a:pt x="161850" y="94806"/>
                  <a:pt x="147580" y="94809"/>
                </a:cubicBezTo>
                <a:lnTo>
                  <a:pt x="147580" y="66041"/>
                </a:lnTo>
                <a:lnTo>
                  <a:pt x="147580" y="66041"/>
                </a:lnTo>
                <a:lnTo>
                  <a:pt x="147580" y="59859"/>
                </a:lnTo>
                <a:lnTo>
                  <a:pt x="147567" y="59859"/>
                </a:lnTo>
                <a:lnTo>
                  <a:pt x="147567" y="17470"/>
                </a:lnTo>
                <a:lnTo>
                  <a:pt x="147567" y="17470"/>
                </a:lnTo>
                <a:lnTo>
                  <a:pt x="147567" y="1"/>
                </a:lnTo>
                <a:cubicBezTo>
                  <a:pt x="240732" y="1"/>
                  <a:pt x="316261" y="75530"/>
                  <a:pt x="316261" y="168697"/>
                </a:cubicBezTo>
                <a:cubicBezTo>
                  <a:pt x="316261" y="203261"/>
                  <a:pt x="307871" y="231586"/>
                  <a:pt x="289045" y="260574"/>
                </a:cubicBezTo>
                <a:lnTo>
                  <a:pt x="274398" y="251062"/>
                </a:lnTo>
                <a:lnTo>
                  <a:pt x="274398" y="251062"/>
                </a:lnTo>
                <a:lnTo>
                  <a:pt x="289046" y="260574"/>
                </a:lnTo>
                <a:cubicBezTo>
                  <a:pt x="275250" y="282200"/>
                  <a:pt x="256544" y="300263"/>
                  <a:pt x="234451" y="313296"/>
                </a:cubicBezTo>
                <a:cubicBezTo>
                  <a:pt x="208280" y="329079"/>
                  <a:pt x="178298" y="337419"/>
                  <a:pt x="147737" y="337416"/>
                </a:cubicBezTo>
                <a:close/>
                <a:moveTo>
                  <a:pt x="233659" y="224584"/>
                </a:moveTo>
                <a:lnTo>
                  <a:pt x="239292" y="228243"/>
                </a:lnTo>
                <a:lnTo>
                  <a:pt x="239292" y="228243"/>
                </a:lnTo>
                <a:lnTo>
                  <a:pt x="233659" y="224585"/>
                </a:lnTo>
                <a:close/>
              </a:path>
            </a:pathLst>
          </a:custGeom>
          <a:solidFill>
            <a:srgbClr val="0171BB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3ACA0BE9-47E6-E5AF-5889-37A5F1F8204F}"/>
              </a:ext>
            </a:extLst>
          </p:cNvPr>
          <p:cNvSpPr/>
          <p:nvPr userDrawn="1"/>
        </p:nvSpPr>
        <p:spPr>
          <a:xfrm>
            <a:off x="2331629" y="692342"/>
            <a:ext cx="449891" cy="337418"/>
          </a:xfrm>
          <a:custGeom>
            <a:avLst/>
            <a:gdLst>
              <a:gd name="connsiteX0" fmla="*/ 1 w 337418"/>
              <a:gd name="connsiteY0" fmla="*/ 1 h 337418"/>
              <a:gd name="connsiteX1" fmla="*/ 337419 w 337418"/>
              <a:gd name="connsiteY1" fmla="*/ 1 h 337418"/>
              <a:gd name="connsiteX2" fmla="*/ 337419 w 337418"/>
              <a:gd name="connsiteY2" fmla="*/ 337419 h 337418"/>
              <a:gd name="connsiteX3" fmla="*/ 1 w 337418"/>
              <a:gd name="connsiteY3" fmla="*/ 337419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8" h="337418">
                <a:moveTo>
                  <a:pt x="1" y="1"/>
                </a:moveTo>
                <a:lnTo>
                  <a:pt x="337419" y="1"/>
                </a:lnTo>
                <a:lnTo>
                  <a:pt x="337419" y="337419"/>
                </a:lnTo>
                <a:lnTo>
                  <a:pt x="1" y="337419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8B33DA61-2358-C423-8064-DD4385623B2F}"/>
              </a:ext>
            </a:extLst>
          </p:cNvPr>
          <p:cNvSpPr/>
          <p:nvPr userDrawn="1"/>
        </p:nvSpPr>
        <p:spPr>
          <a:xfrm>
            <a:off x="2410892" y="751770"/>
            <a:ext cx="291363" cy="218522"/>
          </a:xfrm>
          <a:custGeom>
            <a:avLst/>
            <a:gdLst>
              <a:gd name="connsiteX0" fmla="*/ 69 w 218522"/>
              <a:gd name="connsiteY0" fmla="*/ 69 h 218522"/>
              <a:gd name="connsiteX1" fmla="*/ 218592 w 218522"/>
              <a:gd name="connsiteY1" fmla="*/ 69 h 218522"/>
              <a:gd name="connsiteX2" fmla="*/ 218592 w 218522"/>
              <a:gd name="connsiteY2" fmla="*/ 218591 h 218522"/>
              <a:gd name="connsiteX3" fmla="*/ 69 w 218522"/>
              <a:gd name="connsiteY3" fmla="*/ 218591 h 21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2" h="218522">
                <a:moveTo>
                  <a:pt x="69" y="69"/>
                </a:moveTo>
                <a:lnTo>
                  <a:pt x="218592" y="69"/>
                </a:lnTo>
                <a:lnTo>
                  <a:pt x="218592" y="218591"/>
                </a:lnTo>
                <a:lnTo>
                  <a:pt x="69" y="218591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5" name="자유형: 도형 144">
            <a:extLst>
              <a:ext uri="{FF2B5EF4-FFF2-40B4-BE49-F238E27FC236}">
                <a16:creationId xmlns:a16="http://schemas.microsoft.com/office/drawing/2014/main" id="{C0355251-7958-6CC0-BBE6-7DD826B77B4E}"/>
              </a:ext>
            </a:extLst>
          </p:cNvPr>
          <p:cNvSpPr/>
          <p:nvPr userDrawn="1"/>
        </p:nvSpPr>
        <p:spPr>
          <a:xfrm>
            <a:off x="2331630" y="692346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6" name="자유형: 도형 145">
            <a:extLst>
              <a:ext uri="{FF2B5EF4-FFF2-40B4-BE49-F238E27FC236}">
                <a16:creationId xmlns:a16="http://schemas.microsoft.com/office/drawing/2014/main" id="{DD43419F-BA7C-A89C-78CD-A7F23A06080E}"/>
              </a:ext>
            </a:extLst>
          </p:cNvPr>
          <p:cNvSpPr/>
          <p:nvPr userDrawn="1"/>
        </p:nvSpPr>
        <p:spPr>
          <a:xfrm>
            <a:off x="2410893" y="751771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7" name="자유형: 도형 146">
            <a:extLst>
              <a:ext uri="{FF2B5EF4-FFF2-40B4-BE49-F238E27FC236}">
                <a16:creationId xmlns:a16="http://schemas.microsoft.com/office/drawing/2014/main" id="{8EA3A5FB-8E88-EC7C-296F-F9EDEC481073}"/>
              </a:ext>
            </a:extLst>
          </p:cNvPr>
          <p:cNvSpPr/>
          <p:nvPr userDrawn="1"/>
        </p:nvSpPr>
        <p:spPr>
          <a:xfrm>
            <a:off x="2331630" y="692346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8" name="자유형: 도형 147">
            <a:extLst>
              <a:ext uri="{FF2B5EF4-FFF2-40B4-BE49-F238E27FC236}">
                <a16:creationId xmlns:a16="http://schemas.microsoft.com/office/drawing/2014/main" id="{A70CC884-7591-336E-5F66-B6F8F9D4F459}"/>
              </a:ext>
            </a:extLst>
          </p:cNvPr>
          <p:cNvSpPr/>
          <p:nvPr userDrawn="1"/>
        </p:nvSpPr>
        <p:spPr>
          <a:xfrm>
            <a:off x="2410893" y="751771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pic>
        <p:nvPicPr>
          <p:cNvPr id="149" name="그래픽 148">
            <a:extLst>
              <a:ext uri="{FF2B5EF4-FFF2-40B4-BE49-F238E27FC236}">
                <a16:creationId xmlns:a16="http://schemas.microsoft.com/office/drawing/2014/main" id="{00CD35A9-381E-5EA9-D68A-F4FDA600E90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7762" y="712190"/>
            <a:ext cx="111255" cy="321842"/>
          </a:xfrm>
          <a:prstGeom prst="rect">
            <a:avLst/>
          </a:prstGeom>
        </p:spPr>
      </p:pic>
      <p:pic>
        <p:nvPicPr>
          <p:cNvPr id="150" name="그래픽 149">
            <a:extLst>
              <a:ext uri="{FF2B5EF4-FFF2-40B4-BE49-F238E27FC236}">
                <a16:creationId xmlns:a16="http://schemas.microsoft.com/office/drawing/2014/main" id="{BADE8786-14DF-C705-D109-11DC70FBFDE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2010" y="663101"/>
            <a:ext cx="111253" cy="373495"/>
          </a:xfrm>
          <a:prstGeom prst="rect">
            <a:avLst/>
          </a:prstGeom>
        </p:spPr>
      </p:pic>
      <p:pic>
        <p:nvPicPr>
          <p:cNvPr id="151" name="그래픽 150">
            <a:extLst>
              <a:ext uri="{FF2B5EF4-FFF2-40B4-BE49-F238E27FC236}">
                <a16:creationId xmlns:a16="http://schemas.microsoft.com/office/drawing/2014/main" id="{CCDF3EE6-1E1A-692C-18C3-E667BDD549E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6256" y="772225"/>
            <a:ext cx="111253" cy="274161"/>
          </a:xfrm>
          <a:prstGeom prst="rect">
            <a:avLst/>
          </a:prstGeom>
        </p:spPr>
      </p:pic>
      <p:pic>
        <p:nvPicPr>
          <p:cNvPr id="152" name="그래픽 151">
            <a:extLst>
              <a:ext uri="{FF2B5EF4-FFF2-40B4-BE49-F238E27FC236}">
                <a16:creationId xmlns:a16="http://schemas.microsoft.com/office/drawing/2014/main" id="{CC44184B-C87C-21F6-550F-25949955965C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20503" y="787684"/>
            <a:ext cx="111253" cy="246348"/>
          </a:xfrm>
          <a:prstGeom prst="rect">
            <a:avLst/>
          </a:prstGeom>
        </p:spPr>
      </p:pic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6259001-9D9B-041A-2F4E-6729DE1243C9}"/>
              </a:ext>
            </a:extLst>
          </p:cNvPr>
          <p:cNvGrpSpPr/>
          <p:nvPr userDrawn="1"/>
        </p:nvGrpSpPr>
        <p:grpSpPr>
          <a:xfrm>
            <a:off x="487949" y="513419"/>
            <a:ext cx="676888" cy="184666"/>
            <a:chOff x="365962" y="513419"/>
            <a:chExt cx="507666" cy="184666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5885857-D554-C412-882C-6B1EF4C98056}"/>
                </a:ext>
              </a:extLst>
            </p:cNvPr>
            <p:cNvSpPr txBox="1"/>
            <p:nvPr/>
          </p:nvSpPr>
          <p:spPr>
            <a:xfrm>
              <a:off x="381185" y="513419"/>
              <a:ext cx="49244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운영기간</a:t>
              </a:r>
            </a:p>
          </p:txBody>
        </p:sp>
        <p:pic>
          <p:nvPicPr>
            <p:cNvPr id="155" name="그래픽 154">
              <a:extLst>
                <a:ext uri="{FF2B5EF4-FFF2-40B4-BE49-F238E27FC236}">
                  <a16:creationId xmlns:a16="http://schemas.microsoft.com/office/drawing/2014/main" id="{58431B32-4EF8-EBFB-AA24-245108A9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7C529AEF-314A-768D-5650-93DCD2D88B23}"/>
              </a:ext>
            </a:extLst>
          </p:cNvPr>
          <p:cNvGrpSpPr/>
          <p:nvPr userDrawn="1"/>
        </p:nvGrpSpPr>
        <p:grpSpPr>
          <a:xfrm>
            <a:off x="2173876" y="513419"/>
            <a:ext cx="708633" cy="184666"/>
            <a:chOff x="365962" y="513419"/>
            <a:chExt cx="531475" cy="184666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2F48581-F76B-6CDC-B8D5-243D2C4F080A}"/>
                </a:ext>
              </a:extLst>
            </p:cNvPr>
            <p:cNvSpPr txBox="1"/>
            <p:nvPr/>
          </p:nvSpPr>
          <p:spPr>
            <a:xfrm>
              <a:off x="381185" y="513419"/>
              <a:ext cx="516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운영 현황</a:t>
              </a:r>
            </a:p>
          </p:txBody>
        </p:sp>
        <p:pic>
          <p:nvPicPr>
            <p:cNvPr id="158" name="그래픽 157">
              <a:extLst>
                <a:ext uri="{FF2B5EF4-FFF2-40B4-BE49-F238E27FC236}">
                  <a16:creationId xmlns:a16="http://schemas.microsoft.com/office/drawing/2014/main" id="{4867C849-A2CE-31F2-F012-D621DA36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F3EDC8C-3555-13AE-D37A-F300D7EFD557}"/>
              </a:ext>
            </a:extLst>
          </p:cNvPr>
          <p:cNvGrpSpPr/>
          <p:nvPr userDrawn="1"/>
        </p:nvGrpSpPr>
        <p:grpSpPr>
          <a:xfrm>
            <a:off x="3832226" y="513419"/>
            <a:ext cx="802300" cy="184666"/>
            <a:chOff x="365962" y="513419"/>
            <a:chExt cx="601725" cy="184666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C09D891-398B-FB35-E7F1-C4C3FBB9B3EF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수집 </a:t>
              </a:r>
              <a:r>
                <a:rPr lang="ko-KR" altLang="en-US" sz="600" err="1"/>
                <a:t>제공량</a:t>
              </a:r>
              <a:endParaRPr lang="ko-KR" altLang="en-US" sz="600"/>
            </a:p>
          </p:txBody>
        </p:sp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id="{202FC845-7CE8-B538-C2E8-DA145650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C473D5FF-C1A3-A53B-3DF4-8A589B6816EA}"/>
              </a:ext>
            </a:extLst>
          </p:cNvPr>
          <p:cNvGrpSpPr/>
          <p:nvPr userDrawn="1"/>
        </p:nvGrpSpPr>
        <p:grpSpPr>
          <a:xfrm>
            <a:off x="5623838" y="513419"/>
            <a:ext cx="802300" cy="184666"/>
            <a:chOff x="365962" y="513419"/>
            <a:chExt cx="601725" cy="184666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89B1E5E-C50F-1B40-7590-799EB3743CF5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err="1"/>
                <a:t>제어량</a:t>
              </a:r>
              <a:endParaRPr lang="ko-KR" altLang="en-US" sz="600"/>
            </a:p>
          </p:txBody>
        </p:sp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id="{7FF6AE74-B5F0-E99B-56D1-DE1B75D28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321D06E-030F-B6F4-D08D-531D87E1F514}"/>
              </a:ext>
            </a:extLst>
          </p:cNvPr>
          <p:cNvGrpSpPr/>
          <p:nvPr userDrawn="1"/>
        </p:nvGrpSpPr>
        <p:grpSpPr>
          <a:xfrm>
            <a:off x="7232650" y="513419"/>
            <a:ext cx="802300" cy="184666"/>
            <a:chOff x="365962" y="513419"/>
            <a:chExt cx="601725" cy="184666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16C81A-DFBD-34E7-36AA-15E2F308AB9F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서비스 현황</a:t>
              </a:r>
            </a:p>
          </p:txBody>
        </p:sp>
        <p:pic>
          <p:nvPicPr>
            <p:cNvPr id="167" name="그래픽 166">
              <a:extLst>
                <a:ext uri="{FF2B5EF4-FFF2-40B4-BE49-F238E27FC236}">
                  <a16:creationId xmlns:a16="http://schemas.microsoft.com/office/drawing/2014/main" id="{7C9A9788-5DBB-9C59-045D-E7D7C5D0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71882CB0-8474-2572-D15F-B474F4838642}"/>
              </a:ext>
            </a:extLst>
          </p:cNvPr>
          <p:cNvSpPr txBox="1"/>
          <p:nvPr userDrawn="1"/>
        </p:nvSpPr>
        <p:spPr>
          <a:xfrm>
            <a:off x="5876854" y="706907"/>
            <a:ext cx="7947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800"/>
              <a:t>90 Bytes</a:t>
            </a:r>
            <a:endParaRPr lang="ko-KR" altLang="en-US" sz="1800"/>
          </a:p>
        </p:txBody>
      </p:sp>
      <p:sp>
        <p:nvSpPr>
          <p:cNvPr id="169" name="자유형: 도형 168">
            <a:extLst>
              <a:ext uri="{FF2B5EF4-FFF2-40B4-BE49-F238E27FC236}">
                <a16:creationId xmlns:a16="http://schemas.microsoft.com/office/drawing/2014/main" id="{ADE7A396-996B-7299-81E5-AB7CF0ABBAA9}"/>
              </a:ext>
            </a:extLst>
          </p:cNvPr>
          <p:cNvSpPr/>
          <p:nvPr userDrawn="1"/>
        </p:nvSpPr>
        <p:spPr>
          <a:xfrm>
            <a:off x="3065157" y="748419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19B50FBE-0F4E-A870-FEAF-F08B2BFE551E}"/>
              </a:ext>
            </a:extLst>
          </p:cNvPr>
          <p:cNvSpPr/>
          <p:nvPr userDrawn="1"/>
        </p:nvSpPr>
        <p:spPr>
          <a:xfrm>
            <a:off x="3065157" y="884551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263D8E22-F252-C345-ADF2-01D04C8CC6DB}"/>
              </a:ext>
            </a:extLst>
          </p:cNvPr>
          <p:cNvSpPr/>
          <p:nvPr userDrawn="1"/>
        </p:nvSpPr>
        <p:spPr>
          <a:xfrm>
            <a:off x="1565169" y="617189"/>
            <a:ext cx="68160" cy="51120"/>
          </a:xfrm>
          <a:custGeom>
            <a:avLst/>
            <a:gdLst>
              <a:gd name="connsiteX0" fmla="*/ 84883 w 84883"/>
              <a:gd name="connsiteY0" fmla="*/ 42442 h 84883"/>
              <a:gd name="connsiteX1" fmla="*/ 42442 w 84883"/>
              <a:gd name="connsiteY1" fmla="*/ 84883 h 84883"/>
              <a:gd name="connsiteX2" fmla="*/ 0 w 84883"/>
              <a:gd name="connsiteY2" fmla="*/ 42442 h 84883"/>
              <a:gd name="connsiteX3" fmla="*/ 42442 w 84883"/>
              <a:gd name="connsiteY3" fmla="*/ 0 h 84883"/>
              <a:gd name="connsiteX4" fmla="*/ 84883 w 84883"/>
              <a:gd name="connsiteY4" fmla="*/ 42442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442"/>
                </a:moveTo>
                <a:cubicBezTo>
                  <a:pt x="84883" y="65882"/>
                  <a:pt x="65881" y="84883"/>
                  <a:pt x="42442" y="84883"/>
                </a:cubicBezTo>
                <a:cubicBezTo>
                  <a:pt x="19002" y="84883"/>
                  <a:pt x="0" y="65882"/>
                  <a:pt x="0" y="42442"/>
                </a:cubicBezTo>
                <a:cubicBezTo>
                  <a:pt x="0" y="19002"/>
                  <a:pt x="19002" y="0"/>
                  <a:pt x="42442" y="0"/>
                </a:cubicBezTo>
                <a:cubicBezTo>
                  <a:pt x="65881" y="0"/>
                  <a:pt x="84883" y="19002"/>
                  <a:pt x="84883" y="42442"/>
                </a:cubicBezTo>
                <a:close/>
              </a:path>
            </a:pathLst>
          </a:custGeom>
          <a:solidFill>
            <a:srgbClr val="009999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5E34296-5F76-AC64-3BD9-7E20F3807469}"/>
              </a:ext>
            </a:extLst>
          </p:cNvPr>
          <p:cNvSpPr/>
          <p:nvPr userDrawn="1"/>
        </p:nvSpPr>
        <p:spPr>
          <a:xfrm>
            <a:off x="1565169" y="732669"/>
            <a:ext cx="68160" cy="51120"/>
          </a:xfrm>
          <a:custGeom>
            <a:avLst/>
            <a:gdLst>
              <a:gd name="connsiteX0" fmla="*/ 84883 w 84883"/>
              <a:gd name="connsiteY0" fmla="*/ 42475 h 84883"/>
              <a:gd name="connsiteX1" fmla="*/ 42442 w 84883"/>
              <a:gd name="connsiteY1" fmla="*/ 84916 h 84883"/>
              <a:gd name="connsiteX2" fmla="*/ 0 w 84883"/>
              <a:gd name="connsiteY2" fmla="*/ 42475 h 84883"/>
              <a:gd name="connsiteX3" fmla="*/ 42442 w 84883"/>
              <a:gd name="connsiteY3" fmla="*/ 33 h 84883"/>
              <a:gd name="connsiteX4" fmla="*/ 84883 w 84883"/>
              <a:gd name="connsiteY4" fmla="*/ 42475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475"/>
                </a:moveTo>
                <a:cubicBezTo>
                  <a:pt x="84883" y="65915"/>
                  <a:pt x="65881" y="84916"/>
                  <a:pt x="42442" y="84916"/>
                </a:cubicBezTo>
                <a:cubicBezTo>
                  <a:pt x="19002" y="84916"/>
                  <a:pt x="0" y="65915"/>
                  <a:pt x="0" y="42475"/>
                </a:cubicBezTo>
                <a:cubicBezTo>
                  <a:pt x="0" y="19035"/>
                  <a:pt x="19002" y="33"/>
                  <a:pt x="42442" y="33"/>
                </a:cubicBezTo>
                <a:cubicBezTo>
                  <a:pt x="65881" y="33"/>
                  <a:pt x="84883" y="19035"/>
                  <a:pt x="84883" y="42475"/>
                </a:cubicBezTo>
                <a:close/>
              </a:path>
            </a:pathLst>
          </a:custGeom>
          <a:solidFill>
            <a:srgbClr val="0171BB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67145B56-2382-2FF7-8B6A-73395E408CFD}"/>
              </a:ext>
            </a:extLst>
          </p:cNvPr>
          <p:cNvSpPr/>
          <p:nvPr userDrawn="1"/>
        </p:nvSpPr>
        <p:spPr>
          <a:xfrm>
            <a:off x="1565169" y="852352"/>
            <a:ext cx="68160" cy="51120"/>
          </a:xfrm>
          <a:custGeom>
            <a:avLst/>
            <a:gdLst>
              <a:gd name="connsiteX0" fmla="*/ 84883 w 84883"/>
              <a:gd name="connsiteY0" fmla="*/ 42508 h 84883"/>
              <a:gd name="connsiteX1" fmla="*/ 42442 w 84883"/>
              <a:gd name="connsiteY1" fmla="*/ 84949 h 84883"/>
              <a:gd name="connsiteX2" fmla="*/ 0 w 84883"/>
              <a:gd name="connsiteY2" fmla="*/ 42508 h 84883"/>
              <a:gd name="connsiteX3" fmla="*/ 42442 w 84883"/>
              <a:gd name="connsiteY3" fmla="*/ 66 h 84883"/>
              <a:gd name="connsiteX4" fmla="*/ 84883 w 84883"/>
              <a:gd name="connsiteY4" fmla="*/ 42508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508"/>
                </a:moveTo>
                <a:cubicBezTo>
                  <a:pt x="84883" y="65948"/>
                  <a:pt x="65881" y="84949"/>
                  <a:pt x="42442" y="84949"/>
                </a:cubicBezTo>
                <a:cubicBezTo>
                  <a:pt x="19002" y="84949"/>
                  <a:pt x="0" y="65948"/>
                  <a:pt x="0" y="42508"/>
                </a:cubicBezTo>
                <a:cubicBezTo>
                  <a:pt x="0" y="19068"/>
                  <a:pt x="19002" y="66"/>
                  <a:pt x="42442" y="66"/>
                </a:cubicBezTo>
                <a:cubicBezTo>
                  <a:pt x="65881" y="66"/>
                  <a:pt x="84883" y="19068"/>
                  <a:pt x="84883" y="42508"/>
                </a:cubicBezTo>
                <a:close/>
              </a:path>
            </a:pathLst>
          </a:custGeom>
          <a:solidFill>
            <a:srgbClr val="FFAA00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065F0EBE-ED06-A6C2-0845-FA660E9EAB37}"/>
              </a:ext>
            </a:extLst>
          </p:cNvPr>
          <p:cNvSpPr/>
          <p:nvPr userDrawn="1"/>
        </p:nvSpPr>
        <p:spPr>
          <a:xfrm>
            <a:off x="1565169" y="972960"/>
            <a:ext cx="68160" cy="51120"/>
          </a:xfrm>
          <a:custGeom>
            <a:avLst/>
            <a:gdLst>
              <a:gd name="connsiteX0" fmla="*/ 84883 w 84883"/>
              <a:gd name="connsiteY0" fmla="*/ 42541 h 84883"/>
              <a:gd name="connsiteX1" fmla="*/ 42442 w 84883"/>
              <a:gd name="connsiteY1" fmla="*/ 84982 h 84883"/>
              <a:gd name="connsiteX2" fmla="*/ 0 w 84883"/>
              <a:gd name="connsiteY2" fmla="*/ 42541 h 84883"/>
              <a:gd name="connsiteX3" fmla="*/ 42442 w 84883"/>
              <a:gd name="connsiteY3" fmla="*/ 99 h 84883"/>
              <a:gd name="connsiteX4" fmla="*/ 84883 w 84883"/>
              <a:gd name="connsiteY4" fmla="*/ 42541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541"/>
                </a:moveTo>
                <a:cubicBezTo>
                  <a:pt x="84883" y="65981"/>
                  <a:pt x="65881" y="84982"/>
                  <a:pt x="42442" y="84982"/>
                </a:cubicBezTo>
                <a:cubicBezTo>
                  <a:pt x="19002" y="84982"/>
                  <a:pt x="0" y="65981"/>
                  <a:pt x="0" y="42541"/>
                </a:cubicBezTo>
                <a:cubicBezTo>
                  <a:pt x="0" y="19101"/>
                  <a:pt x="19002" y="99"/>
                  <a:pt x="42442" y="99"/>
                </a:cubicBezTo>
                <a:cubicBezTo>
                  <a:pt x="65881" y="99"/>
                  <a:pt x="84883" y="19101"/>
                  <a:pt x="84883" y="42541"/>
                </a:cubicBezTo>
                <a:close/>
              </a:path>
            </a:pathLst>
          </a:custGeom>
          <a:solidFill>
            <a:srgbClr val="FF0000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FE9C648-29E1-B7A5-3F63-E959FEDE48CC}"/>
              </a:ext>
            </a:extLst>
          </p:cNvPr>
          <p:cNvSpPr txBox="1"/>
          <p:nvPr userDrawn="1"/>
        </p:nvSpPr>
        <p:spPr>
          <a:xfrm>
            <a:off x="1689099" y="613348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0</a:t>
            </a:r>
            <a:r>
              <a:rPr lang="ko-KR" altLang="en-US" sz="400"/>
              <a:t>년 </a:t>
            </a:r>
            <a:r>
              <a:rPr lang="en-US" altLang="ko-KR" sz="400"/>
              <a:t>(131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7E8DC44-F960-798A-B8C5-2DCF79FEB547}"/>
              </a:ext>
            </a:extLst>
          </p:cNvPr>
          <p:cNvSpPr txBox="1"/>
          <p:nvPr userDrawn="1"/>
        </p:nvSpPr>
        <p:spPr>
          <a:xfrm>
            <a:off x="1689099" y="730651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1</a:t>
            </a:r>
            <a:r>
              <a:rPr lang="ko-KR" altLang="en-US" sz="400"/>
              <a:t>년 </a:t>
            </a:r>
            <a:r>
              <a:rPr lang="en-US" altLang="ko-KR" sz="400"/>
              <a:t>(274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4C1FBEB-6980-4E57-C9E5-A8B027CCCE91}"/>
              </a:ext>
            </a:extLst>
          </p:cNvPr>
          <p:cNvSpPr txBox="1"/>
          <p:nvPr userDrawn="1"/>
        </p:nvSpPr>
        <p:spPr>
          <a:xfrm>
            <a:off x="1689099" y="846418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2</a:t>
            </a:r>
            <a:r>
              <a:rPr lang="ko-KR" altLang="en-US" sz="400"/>
              <a:t>년 </a:t>
            </a:r>
            <a:r>
              <a:rPr lang="en-US" altLang="ko-KR" sz="400"/>
              <a:t>(114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10BECEC-2F17-05A8-E4B2-548BAC666E20}"/>
              </a:ext>
            </a:extLst>
          </p:cNvPr>
          <p:cNvSpPr txBox="1"/>
          <p:nvPr userDrawn="1"/>
        </p:nvSpPr>
        <p:spPr>
          <a:xfrm>
            <a:off x="1689099" y="970644"/>
            <a:ext cx="22281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3</a:t>
            </a:r>
            <a:r>
              <a:rPr lang="ko-KR" altLang="en-US" sz="400"/>
              <a:t>년 </a:t>
            </a:r>
            <a:r>
              <a:rPr lang="en-US" altLang="ko-KR" sz="400"/>
              <a:t>(18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9ECD90-AEF1-A212-4425-B0FDC084649B}"/>
              </a:ext>
            </a:extLst>
          </p:cNvPr>
          <p:cNvSpPr txBox="1"/>
          <p:nvPr userDrawn="1"/>
        </p:nvSpPr>
        <p:spPr>
          <a:xfrm>
            <a:off x="3179177" y="742843"/>
            <a:ext cx="336631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정상수신 </a:t>
            </a:r>
            <a:r>
              <a:rPr lang="en-US" altLang="ko-KR" sz="400"/>
              <a:t>(73%)</a:t>
            </a:r>
            <a:endParaRPr lang="ko-KR" altLang="en-US" sz="40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DA64FBC-376B-15E9-024C-923BB91E5A7C}"/>
              </a:ext>
            </a:extLst>
          </p:cNvPr>
          <p:cNvSpPr txBox="1"/>
          <p:nvPr userDrawn="1"/>
        </p:nvSpPr>
        <p:spPr>
          <a:xfrm>
            <a:off x="3179177" y="878975"/>
            <a:ext cx="387927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비정상수신 </a:t>
            </a:r>
            <a:r>
              <a:rPr lang="en-US" altLang="ko-KR" sz="400"/>
              <a:t>(27%)</a:t>
            </a:r>
            <a:endParaRPr lang="ko-KR" altLang="en-US" sz="40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FDC9E5B-92C8-4088-55E7-461A072CA740}"/>
              </a:ext>
            </a:extLst>
          </p:cNvPr>
          <p:cNvSpPr txBox="1"/>
          <p:nvPr userDrawn="1"/>
        </p:nvSpPr>
        <p:spPr>
          <a:xfrm>
            <a:off x="8224520" y="742843"/>
            <a:ext cx="23403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정상 </a:t>
            </a:r>
            <a:r>
              <a:rPr lang="en-US" altLang="ko-KR" sz="400"/>
              <a:t>(85%)</a:t>
            </a:r>
            <a:endParaRPr lang="ko-KR" altLang="en-US" sz="4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568B81-07A3-BFCD-14F9-1B3EF690BEE2}"/>
              </a:ext>
            </a:extLst>
          </p:cNvPr>
          <p:cNvSpPr txBox="1"/>
          <p:nvPr userDrawn="1"/>
        </p:nvSpPr>
        <p:spPr>
          <a:xfrm>
            <a:off x="8229907" y="878975"/>
            <a:ext cx="23403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장애 </a:t>
            </a:r>
            <a:r>
              <a:rPr lang="en-US" altLang="ko-KR" sz="400"/>
              <a:t>(15%)</a:t>
            </a:r>
            <a:endParaRPr lang="ko-KR" altLang="en-US" sz="400"/>
          </a:p>
        </p:txBody>
      </p: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768F1B8-DDEE-749B-3BD0-3235D60C3A48}"/>
              </a:ext>
            </a:extLst>
          </p:cNvPr>
          <p:cNvCxnSpPr/>
          <p:nvPr userDrawn="1"/>
        </p:nvCxnSpPr>
        <p:spPr>
          <a:xfrm>
            <a:off x="5495924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4" name="자유형: 도형 183">
            <a:extLst>
              <a:ext uri="{FF2B5EF4-FFF2-40B4-BE49-F238E27FC236}">
                <a16:creationId xmlns:a16="http://schemas.microsoft.com/office/drawing/2014/main" id="{BFDB7EFD-F62B-0A6A-D30C-26A83F8707BC}"/>
              </a:ext>
            </a:extLst>
          </p:cNvPr>
          <p:cNvSpPr/>
          <p:nvPr userDrawn="1"/>
        </p:nvSpPr>
        <p:spPr>
          <a:xfrm>
            <a:off x="4739097" y="748419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EC98E97E-6CED-B439-912B-F8116576C010}"/>
              </a:ext>
            </a:extLst>
          </p:cNvPr>
          <p:cNvSpPr/>
          <p:nvPr userDrawn="1"/>
        </p:nvSpPr>
        <p:spPr>
          <a:xfrm>
            <a:off x="4739097" y="884551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C8CE0CC-28DF-723C-D816-5535F065881A}"/>
              </a:ext>
            </a:extLst>
          </p:cNvPr>
          <p:cNvSpPr txBox="1"/>
          <p:nvPr userDrawn="1"/>
        </p:nvSpPr>
        <p:spPr>
          <a:xfrm>
            <a:off x="4852466" y="742843"/>
            <a:ext cx="33182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수집량</a:t>
            </a:r>
            <a:r>
              <a:rPr lang="en-US" altLang="ko-KR" sz="400"/>
              <a:t>(1.2 Mb)</a:t>
            </a:r>
            <a:endParaRPr lang="ko-KR" altLang="en-US" sz="40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D8C688C-19F9-BD88-D130-D7EBF462D6DF}"/>
              </a:ext>
            </a:extLst>
          </p:cNvPr>
          <p:cNvSpPr txBox="1"/>
          <p:nvPr userDrawn="1"/>
        </p:nvSpPr>
        <p:spPr>
          <a:xfrm>
            <a:off x="4852466" y="878975"/>
            <a:ext cx="33182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 err="1"/>
              <a:t>제공량</a:t>
            </a:r>
            <a:r>
              <a:rPr lang="en-US" altLang="ko-KR" sz="400"/>
              <a:t>(9.4 Mb)</a:t>
            </a:r>
            <a:endParaRPr lang="ko-KR" altLang="en-US" sz="400"/>
          </a:p>
        </p:txBody>
      </p:sp>
      <p:pic>
        <p:nvPicPr>
          <p:cNvPr id="188" name="그래픽 187">
            <a:extLst>
              <a:ext uri="{FF2B5EF4-FFF2-40B4-BE49-F238E27FC236}">
                <a16:creationId xmlns:a16="http://schemas.microsoft.com/office/drawing/2014/main" id="{3D875C87-D2EC-8B59-3532-8A6FDB1D61A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63615" y="663101"/>
            <a:ext cx="111253" cy="373495"/>
          </a:xfrm>
          <a:prstGeom prst="rect">
            <a:avLst/>
          </a:prstGeom>
        </p:spPr>
      </p:pic>
      <p:pic>
        <p:nvPicPr>
          <p:cNvPr id="189" name="그래픽 188">
            <a:extLst>
              <a:ext uri="{FF2B5EF4-FFF2-40B4-BE49-F238E27FC236}">
                <a16:creationId xmlns:a16="http://schemas.microsoft.com/office/drawing/2014/main" id="{952EC600-901E-66DE-93FE-621A2202CB5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57862" y="772225"/>
            <a:ext cx="111253" cy="274161"/>
          </a:xfrm>
          <a:prstGeom prst="rect">
            <a:avLst/>
          </a:prstGeom>
        </p:spPr>
      </p:pic>
      <p:sp>
        <p:nvSpPr>
          <p:cNvPr id="190" name="자유형: 도형 189">
            <a:extLst>
              <a:ext uri="{FF2B5EF4-FFF2-40B4-BE49-F238E27FC236}">
                <a16:creationId xmlns:a16="http://schemas.microsoft.com/office/drawing/2014/main" id="{D6958673-1E47-AF78-D6A4-9B88E8732F47}"/>
              </a:ext>
            </a:extLst>
          </p:cNvPr>
          <p:cNvSpPr/>
          <p:nvPr userDrawn="1"/>
        </p:nvSpPr>
        <p:spPr>
          <a:xfrm>
            <a:off x="7382034" y="678971"/>
            <a:ext cx="224980" cy="250478"/>
          </a:xfrm>
          <a:custGeom>
            <a:avLst/>
            <a:gdLst>
              <a:gd name="connsiteX0" fmla="*/ 86940 w 168735"/>
              <a:gd name="connsiteY0" fmla="*/ 21150 h 250478"/>
              <a:gd name="connsiteX1" fmla="*/ 122225 w 168735"/>
              <a:gd name="connsiteY1" fmla="*/ 6535 h 250478"/>
              <a:gd name="connsiteX2" fmla="*/ 127040 w 168735"/>
              <a:gd name="connsiteY2" fmla="*/ 23325 h 250478"/>
              <a:gd name="connsiteX3" fmla="*/ 127040 w 168735"/>
              <a:gd name="connsiteY3" fmla="*/ 23325 h 250478"/>
              <a:gd name="connsiteX4" fmla="*/ 122226 w 168735"/>
              <a:gd name="connsiteY4" fmla="*/ 6535 h 250478"/>
              <a:gd name="connsiteX5" fmla="*/ 168724 w 168735"/>
              <a:gd name="connsiteY5" fmla="*/ 1 h 250478"/>
              <a:gd name="connsiteX6" fmla="*/ 168724 w 168735"/>
              <a:gd name="connsiteY6" fmla="*/ 47285 h 250478"/>
              <a:gd name="connsiteX7" fmla="*/ 168724 w 168735"/>
              <a:gd name="connsiteY7" fmla="*/ 47285 h 250478"/>
              <a:gd name="connsiteX8" fmla="*/ 168724 w 168735"/>
              <a:gd name="connsiteY8" fmla="*/ 54184 h 250478"/>
              <a:gd name="connsiteX9" fmla="*/ 168736 w 168735"/>
              <a:gd name="connsiteY9" fmla="*/ 54184 h 250478"/>
              <a:gd name="connsiteX10" fmla="*/ 168736 w 168735"/>
              <a:gd name="connsiteY10" fmla="*/ 86276 h 250478"/>
              <a:gd name="connsiteX11" fmla="*/ 168736 w 168735"/>
              <a:gd name="connsiteY11" fmla="*/ 86276 h 250478"/>
              <a:gd name="connsiteX12" fmla="*/ 168736 w 168735"/>
              <a:gd name="connsiteY12" fmla="*/ 94809 h 250478"/>
              <a:gd name="connsiteX13" fmla="*/ 94630 w 168735"/>
              <a:gd name="connsiteY13" fmla="*/ 168930 h 250478"/>
              <a:gd name="connsiteX14" fmla="*/ 103817 w 168735"/>
              <a:gd name="connsiteY14" fmla="*/ 204662 h 250478"/>
              <a:gd name="connsiteX15" fmla="*/ 96321 w 168735"/>
              <a:gd name="connsiteY15" fmla="*/ 208817 h 250478"/>
              <a:gd name="connsiteX16" fmla="*/ 73075 w 168735"/>
              <a:gd name="connsiteY16" fmla="*/ 221706 h 250478"/>
              <a:gd name="connsiteX17" fmla="*/ 73075 w 168735"/>
              <a:gd name="connsiteY17" fmla="*/ 221713 h 250478"/>
              <a:gd name="connsiteX18" fmla="*/ 62030 w 168735"/>
              <a:gd name="connsiteY18" fmla="*/ 227835 h 250478"/>
              <a:gd name="connsiteX19" fmla="*/ 21184 w 168735"/>
              <a:gd name="connsiteY19" fmla="*/ 250479 h 250478"/>
              <a:gd name="connsiteX20" fmla="*/ 86940 w 168735"/>
              <a:gd name="connsiteY20" fmla="*/ 21150 h 250478"/>
              <a:gd name="connsiteX21" fmla="*/ 140440 w 168735"/>
              <a:gd name="connsiteY21" fmla="*/ 70015 h 250478"/>
              <a:gd name="connsiteX22" fmla="*/ 138737 w 168735"/>
              <a:gd name="connsiteY22" fmla="*/ 64060 h 250478"/>
              <a:gd name="connsiteX23" fmla="*/ 138737 w 168735"/>
              <a:gd name="connsiteY23" fmla="*/ 64060 h 25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735" h="250478">
                <a:moveTo>
                  <a:pt x="86940" y="21150"/>
                </a:moveTo>
                <a:cubicBezTo>
                  <a:pt x="98088" y="14911"/>
                  <a:pt x="109930" y="10006"/>
                  <a:pt x="122225" y="6535"/>
                </a:cubicBezTo>
                <a:lnTo>
                  <a:pt x="127040" y="23325"/>
                </a:lnTo>
                <a:lnTo>
                  <a:pt x="127040" y="23325"/>
                </a:lnTo>
                <a:lnTo>
                  <a:pt x="122226" y="6535"/>
                </a:lnTo>
                <a:cubicBezTo>
                  <a:pt x="137339" y="2172"/>
                  <a:pt x="152994" y="-28"/>
                  <a:pt x="168724" y="1"/>
                </a:cubicBezTo>
                <a:lnTo>
                  <a:pt x="168724" y="47285"/>
                </a:lnTo>
                <a:lnTo>
                  <a:pt x="168724" y="47285"/>
                </a:lnTo>
                <a:lnTo>
                  <a:pt x="168724" y="54184"/>
                </a:lnTo>
                <a:lnTo>
                  <a:pt x="168736" y="54184"/>
                </a:lnTo>
                <a:lnTo>
                  <a:pt x="168736" y="86276"/>
                </a:lnTo>
                <a:lnTo>
                  <a:pt x="168736" y="86276"/>
                </a:lnTo>
                <a:lnTo>
                  <a:pt x="168736" y="94809"/>
                </a:lnTo>
                <a:cubicBezTo>
                  <a:pt x="127805" y="94813"/>
                  <a:pt x="94626" y="127999"/>
                  <a:pt x="94630" y="168930"/>
                </a:cubicBezTo>
                <a:cubicBezTo>
                  <a:pt x="94632" y="181425"/>
                  <a:pt x="97792" y="193716"/>
                  <a:pt x="103817" y="204662"/>
                </a:cubicBezTo>
                <a:lnTo>
                  <a:pt x="96321" y="208817"/>
                </a:lnTo>
                <a:lnTo>
                  <a:pt x="73075" y="221706"/>
                </a:lnTo>
                <a:lnTo>
                  <a:pt x="73075" y="221713"/>
                </a:lnTo>
                <a:lnTo>
                  <a:pt x="62030" y="227835"/>
                </a:lnTo>
                <a:lnTo>
                  <a:pt x="21184" y="250479"/>
                </a:lnTo>
                <a:cubicBezTo>
                  <a:pt x="-23987" y="168994"/>
                  <a:pt x="5455" y="66320"/>
                  <a:pt x="86940" y="21150"/>
                </a:cubicBezTo>
                <a:close/>
                <a:moveTo>
                  <a:pt x="140440" y="70015"/>
                </a:moveTo>
                <a:lnTo>
                  <a:pt x="138737" y="64060"/>
                </a:lnTo>
                <a:lnTo>
                  <a:pt x="138737" y="64060"/>
                </a:lnTo>
                <a:close/>
              </a:path>
            </a:pathLst>
          </a:custGeom>
          <a:solidFill>
            <a:srgbClr val="FFAA00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7A468EE1-DE70-B468-CEDE-8117080760D3}"/>
              </a:ext>
            </a:extLst>
          </p:cNvPr>
          <p:cNvSpPr/>
          <p:nvPr userDrawn="1"/>
        </p:nvSpPr>
        <p:spPr>
          <a:xfrm>
            <a:off x="7410276" y="678968"/>
            <a:ext cx="421647" cy="337418"/>
          </a:xfrm>
          <a:custGeom>
            <a:avLst/>
            <a:gdLst>
              <a:gd name="connsiteX0" fmla="*/ 147727 w 316235"/>
              <a:gd name="connsiteY0" fmla="*/ 337419 h 337418"/>
              <a:gd name="connsiteX1" fmla="*/ 2968 w 316235"/>
              <a:gd name="connsiteY1" fmla="*/ 255582 h 337418"/>
              <a:gd name="connsiteX2" fmla="*/ 25 w 316235"/>
              <a:gd name="connsiteY2" fmla="*/ 250482 h 337418"/>
              <a:gd name="connsiteX3" fmla="*/ 21540 w 316235"/>
              <a:gd name="connsiteY3" fmla="*/ 238557 h 337418"/>
              <a:gd name="connsiteX4" fmla="*/ 47443 w 316235"/>
              <a:gd name="connsiteY4" fmla="*/ 224197 h 337418"/>
              <a:gd name="connsiteX5" fmla="*/ 47443 w 316235"/>
              <a:gd name="connsiteY5" fmla="*/ 224189 h 337418"/>
              <a:gd name="connsiteX6" fmla="*/ 62046 w 316235"/>
              <a:gd name="connsiteY6" fmla="*/ 216095 h 337418"/>
              <a:gd name="connsiteX7" fmla="*/ 82662 w 316235"/>
              <a:gd name="connsiteY7" fmla="*/ 204666 h 337418"/>
              <a:gd name="connsiteX8" fmla="*/ 183269 w 316235"/>
              <a:gd name="connsiteY8" fmla="*/ 233874 h 337418"/>
              <a:gd name="connsiteX9" fmla="*/ 209829 w 316235"/>
              <a:gd name="connsiteY9" fmla="*/ 209105 h 337418"/>
              <a:gd name="connsiteX10" fmla="*/ 209829 w 316235"/>
              <a:gd name="connsiteY10" fmla="*/ 209105 h 337418"/>
              <a:gd name="connsiteX11" fmla="*/ 187804 w 316235"/>
              <a:gd name="connsiteY11" fmla="*/ 106668 h 337418"/>
              <a:gd name="connsiteX12" fmla="*/ 147580 w 316235"/>
              <a:gd name="connsiteY12" fmla="*/ 94809 h 337418"/>
              <a:gd name="connsiteX13" fmla="*/ 147580 w 316235"/>
              <a:gd name="connsiteY13" fmla="*/ 66041 h 337418"/>
              <a:gd name="connsiteX14" fmla="*/ 147580 w 316235"/>
              <a:gd name="connsiteY14" fmla="*/ 66041 h 337418"/>
              <a:gd name="connsiteX15" fmla="*/ 147580 w 316235"/>
              <a:gd name="connsiteY15" fmla="*/ 59859 h 337418"/>
              <a:gd name="connsiteX16" fmla="*/ 147567 w 316235"/>
              <a:gd name="connsiteY16" fmla="*/ 59859 h 337418"/>
              <a:gd name="connsiteX17" fmla="*/ 147567 w 316235"/>
              <a:gd name="connsiteY17" fmla="*/ 17470 h 337418"/>
              <a:gd name="connsiteX18" fmla="*/ 147567 w 316235"/>
              <a:gd name="connsiteY18" fmla="*/ 17470 h 337418"/>
              <a:gd name="connsiteX19" fmla="*/ 147567 w 316235"/>
              <a:gd name="connsiteY19" fmla="*/ 1 h 337418"/>
              <a:gd name="connsiteX20" fmla="*/ 316261 w 316235"/>
              <a:gd name="connsiteY20" fmla="*/ 168697 h 337418"/>
              <a:gd name="connsiteX21" fmla="*/ 289045 w 316235"/>
              <a:gd name="connsiteY21" fmla="*/ 260574 h 337418"/>
              <a:gd name="connsiteX22" fmla="*/ 274398 w 316235"/>
              <a:gd name="connsiteY22" fmla="*/ 251062 h 337418"/>
              <a:gd name="connsiteX23" fmla="*/ 274398 w 316235"/>
              <a:gd name="connsiteY23" fmla="*/ 251062 h 337418"/>
              <a:gd name="connsiteX24" fmla="*/ 289046 w 316235"/>
              <a:gd name="connsiteY24" fmla="*/ 260574 h 337418"/>
              <a:gd name="connsiteX25" fmla="*/ 234451 w 316235"/>
              <a:gd name="connsiteY25" fmla="*/ 313296 h 337418"/>
              <a:gd name="connsiteX26" fmla="*/ 147737 w 316235"/>
              <a:gd name="connsiteY26" fmla="*/ 337416 h 337418"/>
              <a:gd name="connsiteX27" fmla="*/ 233659 w 316235"/>
              <a:gd name="connsiteY27" fmla="*/ 224584 h 337418"/>
              <a:gd name="connsiteX28" fmla="*/ 239292 w 316235"/>
              <a:gd name="connsiteY28" fmla="*/ 228243 h 337418"/>
              <a:gd name="connsiteX29" fmla="*/ 239292 w 316235"/>
              <a:gd name="connsiteY29" fmla="*/ 228243 h 337418"/>
              <a:gd name="connsiteX30" fmla="*/ 233659 w 316235"/>
              <a:gd name="connsiteY30" fmla="*/ 224585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235" h="337418">
                <a:moveTo>
                  <a:pt x="147727" y="337419"/>
                </a:moveTo>
                <a:cubicBezTo>
                  <a:pt x="88443" y="337484"/>
                  <a:pt x="33480" y="306412"/>
                  <a:pt x="2968" y="255582"/>
                </a:cubicBezTo>
                <a:cubicBezTo>
                  <a:pt x="1625" y="253344"/>
                  <a:pt x="1289" y="252763"/>
                  <a:pt x="25" y="250482"/>
                </a:cubicBezTo>
                <a:lnTo>
                  <a:pt x="21540" y="238557"/>
                </a:lnTo>
                <a:lnTo>
                  <a:pt x="47443" y="224197"/>
                </a:lnTo>
                <a:lnTo>
                  <a:pt x="47443" y="224189"/>
                </a:lnTo>
                <a:lnTo>
                  <a:pt x="62046" y="216095"/>
                </a:lnTo>
                <a:lnTo>
                  <a:pt x="82662" y="204666"/>
                </a:lnTo>
                <a:cubicBezTo>
                  <a:pt x="102378" y="240513"/>
                  <a:pt x="147421" y="253590"/>
                  <a:pt x="183269" y="233874"/>
                </a:cubicBezTo>
                <a:cubicBezTo>
                  <a:pt x="194040" y="227950"/>
                  <a:pt x="203168" y="219438"/>
                  <a:pt x="209829" y="209105"/>
                </a:cubicBezTo>
                <a:lnTo>
                  <a:pt x="209829" y="209105"/>
                </a:lnTo>
                <a:cubicBezTo>
                  <a:pt x="232034" y="174735"/>
                  <a:pt x="222174" y="128872"/>
                  <a:pt x="187804" y="106668"/>
                </a:cubicBezTo>
                <a:cubicBezTo>
                  <a:pt x="175817" y="98924"/>
                  <a:pt x="161850" y="94806"/>
                  <a:pt x="147580" y="94809"/>
                </a:cubicBezTo>
                <a:lnTo>
                  <a:pt x="147580" y="66041"/>
                </a:lnTo>
                <a:lnTo>
                  <a:pt x="147580" y="66041"/>
                </a:lnTo>
                <a:lnTo>
                  <a:pt x="147580" y="59859"/>
                </a:lnTo>
                <a:lnTo>
                  <a:pt x="147567" y="59859"/>
                </a:lnTo>
                <a:lnTo>
                  <a:pt x="147567" y="17470"/>
                </a:lnTo>
                <a:lnTo>
                  <a:pt x="147567" y="17470"/>
                </a:lnTo>
                <a:lnTo>
                  <a:pt x="147567" y="1"/>
                </a:lnTo>
                <a:cubicBezTo>
                  <a:pt x="240732" y="1"/>
                  <a:pt x="316261" y="75530"/>
                  <a:pt x="316261" y="168697"/>
                </a:cubicBezTo>
                <a:cubicBezTo>
                  <a:pt x="316261" y="203261"/>
                  <a:pt x="307871" y="231586"/>
                  <a:pt x="289045" y="260574"/>
                </a:cubicBezTo>
                <a:lnTo>
                  <a:pt x="274398" y="251062"/>
                </a:lnTo>
                <a:lnTo>
                  <a:pt x="274398" y="251062"/>
                </a:lnTo>
                <a:lnTo>
                  <a:pt x="289046" y="260574"/>
                </a:lnTo>
                <a:cubicBezTo>
                  <a:pt x="275250" y="282200"/>
                  <a:pt x="256544" y="300263"/>
                  <a:pt x="234451" y="313296"/>
                </a:cubicBezTo>
                <a:cubicBezTo>
                  <a:pt x="208280" y="329079"/>
                  <a:pt x="178298" y="337419"/>
                  <a:pt x="147737" y="337416"/>
                </a:cubicBezTo>
                <a:close/>
                <a:moveTo>
                  <a:pt x="233659" y="224584"/>
                </a:moveTo>
                <a:lnTo>
                  <a:pt x="239292" y="228243"/>
                </a:lnTo>
                <a:lnTo>
                  <a:pt x="239292" y="228243"/>
                </a:lnTo>
                <a:lnTo>
                  <a:pt x="233659" y="224585"/>
                </a:lnTo>
                <a:close/>
              </a:path>
            </a:pathLst>
          </a:custGeom>
          <a:solidFill>
            <a:srgbClr val="0171BB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93FE15FB-3B50-6B61-5A2C-11A12A47545B}"/>
              </a:ext>
            </a:extLst>
          </p:cNvPr>
          <p:cNvSpPr/>
          <p:nvPr userDrawn="1"/>
        </p:nvSpPr>
        <p:spPr>
          <a:xfrm>
            <a:off x="7382033" y="678968"/>
            <a:ext cx="449891" cy="337418"/>
          </a:xfrm>
          <a:custGeom>
            <a:avLst/>
            <a:gdLst>
              <a:gd name="connsiteX0" fmla="*/ 1 w 337418"/>
              <a:gd name="connsiteY0" fmla="*/ 1 h 337418"/>
              <a:gd name="connsiteX1" fmla="*/ 337419 w 337418"/>
              <a:gd name="connsiteY1" fmla="*/ 1 h 337418"/>
              <a:gd name="connsiteX2" fmla="*/ 337419 w 337418"/>
              <a:gd name="connsiteY2" fmla="*/ 337419 h 337418"/>
              <a:gd name="connsiteX3" fmla="*/ 1 w 337418"/>
              <a:gd name="connsiteY3" fmla="*/ 337419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8" h="337418">
                <a:moveTo>
                  <a:pt x="1" y="1"/>
                </a:moveTo>
                <a:lnTo>
                  <a:pt x="337419" y="1"/>
                </a:lnTo>
                <a:lnTo>
                  <a:pt x="337419" y="337419"/>
                </a:lnTo>
                <a:lnTo>
                  <a:pt x="1" y="337419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3" name="자유형: 도형 192">
            <a:extLst>
              <a:ext uri="{FF2B5EF4-FFF2-40B4-BE49-F238E27FC236}">
                <a16:creationId xmlns:a16="http://schemas.microsoft.com/office/drawing/2014/main" id="{038FFAD3-8D46-1BC1-FE28-3BDC37E55E39}"/>
              </a:ext>
            </a:extLst>
          </p:cNvPr>
          <p:cNvSpPr/>
          <p:nvPr userDrawn="1"/>
        </p:nvSpPr>
        <p:spPr>
          <a:xfrm>
            <a:off x="7461296" y="738396"/>
            <a:ext cx="291363" cy="218522"/>
          </a:xfrm>
          <a:custGeom>
            <a:avLst/>
            <a:gdLst>
              <a:gd name="connsiteX0" fmla="*/ 69 w 218522"/>
              <a:gd name="connsiteY0" fmla="*/ 69 h 218522"/>
              <a:gd name="connsiteX1" fmla="*/ 218592 w 218522"/>
              <a:gd name="connsiteY1" fmla="*/ 69 h 218522"/>
              <a:gd name="connsiteX2" fmla="*/ 218592 w 218522"/>
              <a:gd name="connsiteY2" fmla="*/ 218591 h 218522"/>
              <a:gd name="connsiteX3" fmla="*/ 69 w 218522"/>
              <a:gd name="connsiteY3" fmla="*/ 218591 h 21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2" h="218522">
                <a:moveTo>
                  <a:pt x="69" y="69"/>
                </a:moveTo>
                <a:lnTo>
                  <a:pt x="218592" y="69"/>
                </a:lnTo>
                <a:lnTo>
                  <a:pt x="218592" y="218591"/>
                </a:lnTo>
                <a:lnTo>
                  <a:pt x="69" y="218591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4" name="자유형: 도형 193">
            <a:extLst>
              <a:ext uri="{FF2B5EF4-FFF2-40B4-BE49-F238E27FC236}">
                <a16:creationId xmlns:a16="http://schemas.microsoft.com/office/drawing/2014/main" id="{79942B39-A6AE-5AFC-FBD6-ABBCC38D8AB7}"/>
              </a:ext>
            </a:extLst>
          </p:cNvPr>
          <p:cNvSpPr/>
          <p:nvPr userDrawn="1"/>
        </p:nvSpPr>
        <p:spPr>
          <a:xfrm>
            <a:off x="7382034" y="678972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5" name="자유형: 도형 194">
            <a:extLst>
              <a:ext uri="{FF2B5EF4-FFF2-40B4-BE49-F238E27FC236}">
                <a16:creationId xmlns:a16="http://schemas.microsoft.com/office/drawing/2014/main" id="{73574291-4DD5-ED73-D41D-21A687061FA1}"/>
              </a:ext>
            </a:extLst>
          </p:cNvPr>
          <p:cNvSpPr/>
          <p:nvPr userDrawn="1"/>
        </p:nvSpPr>
        <p:spPr>
          <a:xfrm>
            <a:off x="7461297" y="738398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6" name="자유형: 도형 195">
            <a:extLst>
              <a:ext uri="{FF2B5EF4-FFF2-40B4-BE49-F238E27FC236}">
                <a16:creationId xmlns:a16="http://schemas.microsoft.com/office/drawing/2014/main" id="{3B4BBE47-DC43-CFE2-FE04-9C3096385E97}"/>
              </a:ext>
            </a:extLst>
          </p:cNvPr>
          <p:cNvSpPr/>
          <p:nvPr userDrawn="1"/>
        </p:nvSpPr>
        <p:spPr>
          <a:xfrm>
            <a:off x="7382034" y="678972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7" name="자유형: 도형 196">
            <a:extLst>
              <a:ext uri="{FF2B5EF4-FFF2-40B4-BE49-F238E27FC236}">
                <a16:creationId xmlns:a16="http://schemas.microsoft.com/office/drawing/2014/main" id="{5A01DFB7-2EF9-2423-9DCF-DA3497D436A6}"/>
              </a:ext>
            </a:extLst>
          </p:cNvPr>
          <p:cNvSpPr/>
          <p:nvPr userDrawn="1"/>
        </p:nvSpPr>
        <p:spPr>
          <a:xfrm>
            <a:off x="7461297" y="738398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8" name="자유형: 도형 197">
            <a:extLst>
              <a:ext uri="{FF2B5EF4-FFF2-40B4-BE49-F238E27FC236}">
                <a16:creationId xmlns:a16="http://schemas.microsoft.com/office/drawing/2014/main" id="{6F72CBFE-242B-332F-99AB-0FB809815E03}"/>
              </a:ext>
            </a:extLst>
          </p:cNvPr>
          <p:cNvSpPr/>
          <p:nvPr userDrawn="1"/>
        </p:nvSpPr>
        <p:spPr>
          <a:xfrm rot="10000113">
            <a:off x="8104435" y="884551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9" name="자유형: 도형 198">
            <a:extLst>
              <a:ext uri="{FF2B5EF4-FFF2-40B4-BE49-F238E27FC236}">
                <a16:creationId xmlns:a16="http://schemas.microsoft.com/office/drawing/2014/main" id="{494CF807-7DAE-CB11-47E7-BB4EF9537C83}"/>
              </a:ext>
            </a:extLst>
          </p:cNvPr>
          <p:cNvSpPr/>
          <p:nvPr userDrawn="1"/>
        </p:nvSpPr>
        <p:spPr>
          <a:xfrm rot="10000113">
            <a:off x="8104180" y="748419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9182D098-AE36-913A-F6C6-5C4266DA08D2}"/>
              </a:ext>
            </a:extLst>
          </p:cNvPr>
          <p:cNvCxnSpPr/>
          <p:nvPr userDrawn="1"/>
        </p:nvCxnSpPr>
        <p:spPr>
          <a:xfrm>
            <a:off x="209232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92399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2331153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화면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 dirty="0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9098994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2024-02-05</a:t>
            </a:fld>
            <a:endParaRPr lang="ko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86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71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6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66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5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5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BBA1A-3591-DE4B-A768-E18786DD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471028"/>
          </a:xfrm>
        </p:spPr>
        <p:txBody>
          <a:bodyPr>
            <a:noAutofit/>
          </a:bodyPr>
          <a:lstStyle>
            <a:lvl1pPr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0E0185-EEA9-9690-5E5F-4DBFF64D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EF57B5-5B93-450D-A519-27F608D5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A8AD3C-ABD5-B8F8-447B-ACD17F87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ED3FB85-9619-CD1B-6D75-379D73C6C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42450"/>
            <a:ext cx="10515600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7326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4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9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0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7627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16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39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2331153"/>
              </p:ext>
            </p:extLst>
          </p:nvPr>
        </p:nvGraphicFramePr>
        <p:xfrm>
          <a:off x="264160" y="136525"/>
          <a:ext cx="11612885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화면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8572995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D72E2E-7D14-96C8-4199-82C89326945E}"/>
              </a:ext>
            </a:extLst>
          </p:cNvPr>
          <p:cNvGrpSpPr/>
          <p:nvPr userDrawn="1"/>
        </p:nvGrpSpPr>
        <p:grpSpPr>
          <a:xfrm>
            <a:off x="264416" y="539193"/>
            <a:ext cx="8562072" cy="3612124"/>
            <a:chOff x="-523401" y="4748732"/>
            <a:chExt cx="6421554" cy="36121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294F21-4C51-31D1-D430-EA46A668A3A4}"/>
                </a:ext>
              </a:extLst>
            </p:cNvPr>
            <p:cNvSpPr/>
            <p:nvPr/>
          </p:nvSpPr>
          <p:spPr>
            <a:xfrm>
              <a:off x="-523401" y="4748732"/>
              <a:ext cx="6421554" cy="36121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279BD9-E11B-AF14-D2F4-EC7D8148C8E1}"/>
                </a:ext>
              </a:extLst>
            </p:cNvPr>
            <p:cNvSpPr/>
            <p:nvPr/>
          </p:nvSpPr>
          <p:spPr>
            <a:xfrm>
              <a:off x="-523401" y="4748732"/>
              <a:ext cx="18000" cy="3612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8E4103B-291A-1CD8-3837-60804403882D}"/>
                </a:ext>
              </a:extLst>
            </p:cNvPr>
            <p:cNvSpPr/>
            <p:nvPr/>
          </p:nvSpPr>
          <p:spPr>
            <a:xfrm rot="5400000">
              <a:off x="-475596" y="4946866"/>
              <a:ext cx="89458" cy="7711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F8F62CD-C862-6F82-3433-7A85C3A78625}"/>
              </a:ext>
            </a:extLst>
          </p:cNvPr>
          <p:cNvSpPr/>
          <p:nvPr userDrawn="1"/>
        </p:nvSpPr>
        <p:spPr>
          <a:xfrm rot="5400000" flipH="1">
            <a:off x="98060" y="756165"/>
            <a:ext cx="568433" cy="186187"/>
          </a:xfrm>
          <a:custGeom>
            <a:avLst/>
            <a:gdLst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8782315 w 12031918"/>
              <a:gd name="connsiteY6" fmla="*/ 1888966 h 1888966"/>
              <a:gd name="connsiteX7" fmla="*/ 9162402 w 12031918"/>
              <a:gd name="connsiteY7" fmla="*/ 1888966 h 1888966"/>
              <a:gd name="connsiteX8" fmla="*/ 12031918 w 12031918"/>
              <a:gd name="connsiteY8" fmla="*/ 1888966 h 1888966"/>
              <a:gd name="connsiteX9" fmla="*/ 8824916 w 12031918"/>
              <a:gd name="connsiteY9" fmla="*/ 954133 h 1888966"/>
              <a:gd name="connsiteX10" fmla="*/ 6015959 w 12031918"/>
              <a:gd name="connsiteY10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9162402 w 12031918"/>
              <a:gd name="connsiteY6" fmla="*/ 1888966 h 1888966"/>
              <a:gd name="connsiteX7" fmla="*/ 12031918 w 12031918"/>
              <a:gd name="connsiteY7" fmla="*/ 1888966 h 1888966"/>
              <a:gd name="connsiteX8" fmla="*/ 8824916 w 12031918"/>
              <a:gd name="connsiteY8" fmla="*/ 954133 h 1888966"/>
              <a:gd name="connsiteX9" fmla="*/ 6015959 w 12031918"/>
              <a:gd name="connsiteY9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12031918 w 12031918"/>
              <a:gd name="connsiteY6" fmla="*/ 1888966 h 1888966"/>
              <a:gd name="connsiteX7" fmla="*/ 8824916 w 12031918"/>
              <a:gd name="connsiteY7" fmla="*/ 954133 h 1888966"/>
              <a:gd name="connsiteX8" fmla="*/ 6015959 w 12031918"/>
              <a:gd name="connsiteY8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6015959 w 12031918"/>
              <a:gd name="connsiteY4" fmla="*/ 1888966 h 1888966"/>
              <a:gd name="connsiteX5" fmla="*/ 12031918 w 12031918"/>
              <a:gd name="connsiteY5" fmla="*/ 1888966 h 1888966"/>
              <a:gd name="connsiteX6" fmla="*/ 8824916 w 12031918"/>
              <a:gd name="connsiteY6" fmla="*/ 954133 h 1888966"/>
              <a:gd name="connsiteX7" fmla="*/ 6015959 w 12031918"/>
              <a:gd name="connsiteY7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6015959 w 12031918"/>
              <a:gd name="connsiteY3" fmla="*/ 1888966 h 1888966"/>
              <a:gd name="connsiteX4" fmla="*/ 12031918 w 12031918"/>
              <a:gd name="connsiteY4" fmla="*/ 1888966 h 1888966"/>
              <a:gd name="connsiteX5" fmla="*/ 8824916 w 12031918"/>
              <a:gd name="connsiteY5" fmla="*/ 954133 h 1888966"/>
              <a:gd name="connsiteX6" fmla="*/ 6015959 w 12031918"/>
              <a:gd name="connsiteY6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12031918 w 12031918"/>
              <a:gd name="connsiteY3" fmla="*/ 1888966 h 1888966"/>
              <a:gd name="connsiteX4" fmla="*/ 8824916 w 12031918"/>
              <a:gd name="connsiteY4" fmla="*/ 954133 h 1888966"/>
              <a:gd name="connsiteX5" fmla="*/ 6015959 w 12031918"/>
              <a:gd name="connsiteY5" fmla="*/ 0 h 188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1918" h="1888966">
                <a:moveTo>
                  <a:pt x="6015959" y="0"/>
                </a:moveTo>
                <a:cubicBezTo>
                  <a:pt x="4894253" y="0"/>
                  <a:pt x="4257287" y="477380"/>
                  <a:pt x="3207002" y="954133"/>
                </a:cubicBezTo>
                <a:cubicBezTo>
                  <a:pt x="2156717" y="1430886"/>
                  <a:pt x="903973" y="1885561"/>
                  <a:pt x="0" y="1888966"/>
                </a:cubicBezTo>
                <a:lnTo>
                  <a:pt x="12031918" y="1888966"/>
                </a:lnTo>
                <a:cubicBezTo>
                  <a:pt x="11127945" y="1885561"/>
                  <a:pt x="9875201" y="1430886"/>
                  <a:pt x="8824916" y="954133"/>
                </a:cubicBezTo>
                <a:cubicBezTo>
                  <a:pt x="7774631" y="477380"/>
                  <a:pt x="7137665" y="0"/>
                  <a:pt x="6015959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06AA8AC-CC66-A557-7AFA-B9838B880432}"/>
              </a:ext>
            </a:extLst>
          </p:cNvPr>
          <p:cNvSpPr/>
          <p:nvPr userDrawn="1"/>
        </p:nvSpPr>
        <p:spPr>
          <a:xfrm>
            <a:off x="294760" y="800642"/>
            <a:ext cx="129643" cy="97232"/>
          </a:xfrm>
          <a:custGeom>
            <a:avLst/>
            <a:gdLst>
              <a:gd name="connsiteX0" fmla="*/ 251293 w 806806"/>
              <a:gd name="connsiteY0" fmla="*/ 223417 h 806806"/>
              <a:gd name="connsiteX1" fmla="*/ 191621 w 806806"/>
              <a:gd name="connsiteY1" fmla="*/ 283089 h 806806"/>
              <a:gd name="connsiteX2" fmla="*/ 311935 w 806806"/>
              <a:gd name="connsiteY2" fmla="*/ 403403 h 806806"/>
              <a:gd name="connsiteX3" fmla="*/ 191621 w 806806"/>
              <a:gd name="connsiteY3" fmla="*/ 523716 h 806806"/>
              <a:gd name="connsiteX4" fmla="*/ 251293 w 806806"/>
              <a:gd name="connsiteY4" fmla="*/ 583388 h 806806"/>
              <a:gd name="connsiteX5" fmla="*/ 431279 w 806806"/>
              <a:gd name="connsiteY5" fmla="*/ 403403 h 806806"/>
              <a:gd name="connsiteX6" fmla="*/ 479311 w 806806"/>
              <a:gd name="connsiteY6" fmla="*/ 223416 h 806806"/>
              <a:gd name="connsiteX7" fmla="*/ 419640 w 806806"/>
              <a:gd name="connsiteY7" fmla="*/ 283087 h 806806"/>
              <a:gd name="connsiteX8" fmla="*/ 539953 w 806806"/>
              <a:gd name="connsiteY8" fmla="*/ 403401 h 806806"/>
              <a:gd name="connsiteX9" fmla="*/ 419640 w 806806"/>
              <a:gd name="connsiteY9" fmla="*/ 523714 h 806806"/>
              <a:gd name="connsiteX10" fmla="*/ 479312 w 806806"/>
              <a:gd name="connsiteY10" fmla="*/ 583386 h 806806"/>
              <a:gd name="connsiteX11" fmla="*/ 659297 w 806806"/>
              <a:gd name="connsiteY11" fmla="*/ 403401 h 806806"/>
              <a:gd name="connsiteX12" fmla="*/ 403403 w 806806"/>
              <a:gd name="connsiteY12" fmla="*/ 0 h 806806"/>
              <a:gd name="connsiteX13" fmla="*/ 806806 w 806806"/>
              <a:gd name="connsiteY13" fmla="*/ 403403 h 806806"/>
              <a:gd name="connsiteX14" fmla="*/ 403403 w 806806"/>
              <a:gd name="connsiteY14" fmla="*/ 806806 h 806806"/>
              <a:gd name="connsiteX15" fmla="*/ 0 w 806806"/>
              <a:gd name="connsiteY15" fmla="*/ 403403 h 806806"/>
              <a:gd name="connsiteX16" fmla="*/ 403403 w 806806"/>
              <a:gd name="connsiteY16" fmla="*/ 0 h 8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6806" h="806806">
                <a:moveTo>
                  <a:pt x="251293" y="223417"/>
                </a:moveTo>
                <a:lnTo>
                  <a:pt x="191621" y="283089"/>
                </a:lnTo>
                <a:lnTo>
                  <a:pt x="311935" y="403403"/>
                </a:lnTo>
                <a:lnTo>
                  <a:pt x="191621" y="523716"/>
                </a:lnTo>
                <a:lnTo>
                  <a:pt x="251293" y="583388"/>
                </a:lnTo>
                <a:lnTo>
                  <a:pt x="431279" y="403403"/>
                </a:lnTo>
                <a:close/>
                <a:moveTo>
                  <a:pt x="479311" y="223416"/>
                </a:moveTo>
                <a:lnTo>
                  <a:pt x="419640" y="283087"/>
                </a:lnTo>
                <a:lnTo>
                  <a:pt x="539953" y="403401"/>
                </a:lnTo>
                <a:lnTo>
                  <a:pt x="419640" y="523714"/>
                </a:lnTo>
                <a:lnTo>
                  <a:pt x="479312" y="583386"/>
                </a:lnTo>
                <a:lnTo>
                  <a:pt x="659297" y="403401"/>
                </a:lnTo>
                <a:close/>
                <a:moveTo>
                  <a:pt x="403403" y="0"/>
                </a:moveTo>
                <a:cubicBezTo>
                  <a:pt x="626196" y="0"/>
                  <a:pt x="806806" y="180610"/>
                  <a:pt x="806806" y="403403"/>
                </a:cubicBezTo>
                <a:cubicBezTo>
                  <a:pt x="806806" y="626196"/>
                  <a:pt x="626196" y="806806"/>
                  <a:pt x="403403" y="806806"/>
                </a:cubicBezTo>
                <a:cubicBezTo>
                  <a:pt x="180610" y="806806"/>
                  <a:pt x="0" y="626196"/>
                  <a:pt x="0" y="403403"/>
                </a:cubicBezTo>
                <a:cubicBezTo>
                  <a:pt x="0" y="180610"/>
                  <a:pt x="180610" y="0"/>
                  <a:pt x="4034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54049987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EFFB4-BCAC-45A4-8866-67B707D46DCD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0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5" r:id="rId9"/>
    <p:sldLayoutId id="2147483673" r:id="rId10"/>
    <p:sldLayoutId id="2147483674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3A4E0-42A4-5C1F-4AC0-241F45A66F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marL="2085340" indent="-2085340" fontAlgn="base">
              <a:lnSpc>
                <a:spcPct val="160000"/>
              </a:lnSpc>
              <a:spcBef>
                <a:spcPts val="0"/>
              </a:spcBef>
            </a:pPr>
            <a:r>
              <a:rPr lang="ko-KR" altLang="en-US" sz="5400" kern="0" dirty="0" err="1">
                <a:solidFill>
                  <a:srgbClr val="000000"/>
                </a:solidFill>
                <a:latin typeface="휴먼명조"/>
                <a:ea typeface="휴먼명조"/>
              </a:rPr>
              <a:t>교량모니터링시스템</a:t>
            </a:r>
            <a:endParaRPr lang="ko-KR" altLang="en-US" sz="32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61ACC4-923A-B422-8595-74144AA4C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㈜ 다인랩</a:t>
            </a:r>
          </a:p>
        </p:txBody>
      </p:sp>
    </p:spTree>
    <p:extLst>
      <p:ext uri="{BB962C8B-B14F-4D97-AF65-F5344CB8AC3E}">
        <p14:creationId xmlns:p14="http://schemas.microsoft.com/office/powerpoint/2010/main" val="2499819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C83CB0-C312-C3B4-C5F8-A0E7CECAD6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6EBFB-ECFB-D6D6-F262-183FD89EE0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화재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2F5EA7-6130-D39B-6EDD-44D94818B9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AA8B61-63E3-971C-BF18-34B06D6D60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E655C2-63DB-9D5E-408C-4965BB224A32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98E5C095-B75C-4FD4-1764-EA60C38D1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52877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로그인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교량별</a:t>
                      </a:r>
                      <a:r>
                        <a:rPr lang="ko-KR" altLang="en-US" sz="700" dirty="0"/>
                        <a:t> 화재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3A1567-0886-3138-9083-87708D1F5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55134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BBF24DC-3B14-199B-A220-913DB725F56B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48B03-468B-D4F8-8752-B932600F228C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1B45910-BFD2-64AA-78D4-6207C980A386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BAC854-4FCD-211C-4B4C-1CCCDE822743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C0E226A-D042-38EA-F7CF-0D04CB5CF018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18C072-2105-1FBE-851A-19499A9B92F8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398A70B-9B55-D526-5DF9-821418C9E22F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D453ABD-1DBE-A96F-AB67-30B779D1B7AE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C625EF7-F431-EF9E-A625-3E923F033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B88F72-BA01-67FF-7AE7-63B2D9B56E40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62994C8E-2525-B67D-88E7-5A16288FDBE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DB7F036-8DCB-31A0-96C7-BBDFA2BD432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9170EC-37E7-99F0-8D2C-C380C48A5D15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CB845511-E432-0549-54CA-D3C94293B57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E65EB97-C424-E446-0447-8EBF359FFFC1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29C80E-8642-736C-9424-226C4160E365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id="{9FB77942-89DC-2E04-41FB-E3B7180F3AC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C5F8F1F-1BAC-00FF-0BCC-C09E456C503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4C354B-63B2-FF2E-E2E0-447D1E6726D5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C0846A4D-A54F-EC94-29B7-A85C11A059E8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A69C531-2D33-1162-6CC1-99696453E44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4BAE6E5-C65D-2AA7-F49B-9F8D04822A4E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3F4A6-EBC2-9A2D-A4B3-E1101DF4EBF5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DE13A3-3B38-A69B-3CEC-A2D55D7F2A49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050EAA-67AF-BDA1-21C6-E7537F48B586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모세골교</a:t>
            </a:r>
            <a:endParaRPr lang="ko-KR" altLang="en-US" sz="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ED74B-372A-E2C9-D77F-8CE06C6BEEDF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실시간 이벤트 현황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0619DC-B7F0-4609-E912-70C60D015249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88337-470B-4FFA-6F92-5B9E9A547E70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FD418-6C5B-F378-92CA-1C9CEAE9540C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8D44D-8273-A600-004E-74AE89B71FE1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A08C0D-E0FC-0937-6DDA-62C6261DA5AD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0C11B9-6801-0FB3-A472-96E0A29B2E01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화재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D11ADA-355B-00AB-B22D-CCE2CFD2B5F9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94B4F01-FC25-B613-602A-8F00A0B23E6E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CFD54F5-F819-493B-3921-1BB36409C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55015"/>
              </p:ext>
            </p:extLst>
          </p:nvPr>
        </p:nvGraphicFramePr>
        <p:xfrm>
          <a:off x="531702" y="3989453"/>
          <a:ext cx="2388376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405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09825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49146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화재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모세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경계 추정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847436C-7C46-C0F8-4172-FF039E3AC2F4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26930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대별</a:t>
            </a:r>
            <a:r>
              <a:rPr lang="en-US" altLang="ko-KR" sz="600" b="1" dirty="0"/>
              <a:t>3</a:t>
            </a:r>
            <a:r>
              <a:rPr lang="ko-KR" altLang="en-US" sz="600" b="1" dirty="0"/>
              <a:t>교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4F8E76A-7BD3-ADB7-7D82-F3777BC6F54F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0F7DC8-52F5-F61E-060A-9C7BCEB2D90F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4809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--</a:t>
            </a:r>
            <a:endParaRPr lang="ko-KR" altLang="en-US" sz="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C68E98-D740-4AE7-B9B2-91EA4FC82609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6DE06-8D51-63C6-DA38-67A8C67491AB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1A27F6-04E7-8A19-44EC-7E03DBF0C01A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1D815C-B34A-0605-BFB0-F940C697172D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CB1C97E-8987-9B11-759C-91189C0CC568}"/>
              </a:ext>
            </a:extLst>
          </p:cNvPr>
          <p:cNvSpPr>
            <a:spLocks/>
          </p:cNvSpPr>
          <p:nvPr/>
        </p:nvSpPr>
        <p:spPr>
          <a:xfrm>
            <a:off x="3288417" y="1283396"/>
            <a:ext cx="2409067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2E7F7EB5-C68F-356C-2990-838FA68E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C1273CFF-20E2-8B2B-FC1F-054F6A033735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73374192-9BB4-5760-9183-19904AC1AA7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04A0D5B-4823-B21C-494C-BFD5026809B0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ADC9628-9E68-BF40-02C2-A03686A7DDD6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대별</a:t>
            </a:r>
            <a:r>
              <a:rPr lang="en-US" altLang="ko-KR" sz="600" dirty="0"/>
              <a:t>3</a:t>
            </a:r>
            <a:r>
              <a:rPr lang="ko-KR" altLang="en-US" sz="600" dirty="0"/>
              <a:t>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69197B-9A67-BB53-1D26-55EA19D2E77F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62BE4C-81C9-F92B-94A3-12721810018B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1F364B-5D3F-D4B5-1DE5-FF5501F7DC2E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 </a:t>
            </a:r>
            <a:r>
              <a:rPr lang="ko-KR" altLang="en-US" sz="600" dirty="0"/>
              <a:t>전라남도 보성군 </a:t>
            </a:r>
            <a:r>
              <a:rPr lang="ko-KR" altLang="en-US" sz="600" dirty="0" err="1"/>
              <a:t>벌교읍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회정리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23CD933-6D23-EC13-CBF7-B8BC4ADA40AF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878775F-5CAD-CFC1-30B5-45DB2C516720}"/>
              </a:ext>
            </a:extLst>
          </p:cNvPr>
          <p:cNvSpPr>
            <a:spLocks/>
          </p:cNvSpPr>
          <p:nvPr/>
        </p:nvSpPr>
        <p:spPr>
          <a:xfrm>
            <a:off x="5765996" y="1283396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186D057-78D4-63E4-5EA1-2BA1D16D89F3}"/>
              </a:ext>
            </a:extLst>
          </p:cNvPr>
          <p:cNvSpPr txBox="1">
            <a:spLocks/>
          </p:cNvSpPr>
          <p:nvPr/>
        </p:nvSpPr>
        <p:spPr>
          <a:xfrm>
            <a:off x="5837539" y="1303925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화재 정보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0AF228D-E86C-882E-7E01-3D037FCF41A3}"/>
              </a:ext>
            </a:extLst>
          </p:cNvPr>
          <p:cNvSpPr>
            <a:spLocks/>
          </p:cNvSpPr>
          <p:nvPr/>
        </p:nvSpPr>
        <p:spPr>
          <a:xfrm>
            <a:off x="3288418" y="30893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A5A656A-8B4A-CED8-492B-338D5248A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31304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F939D7-12B0-C983-AF94-C69E1A06B48E}"/>
              </a:ext>
            </a:extLst>
          </p:cNvPr>
          <p:cNvGrpSpPr>
            <a:grpSpLocks/>
          </p:cNvGrpSpPr>
          <p:nvPr/>
        </p:nvGrpSpPr>
        <p:grpSpPr>
          <a:xfrm>
            <a:off x="3708900" y="3346804"/>
            <a:ext cx="166816" cy="166816"/>
            <a:chOff x="889686" y="2323070"/>
            <a:chExt cx="166816" cy="166816"/>
          </a:xfrm>
        </p:grpSpPr>
        <p:sp>
          <p:nvSpPr>
            <p:cNvPr id="78" name="눈물 방울 77">
              <a:extLst>
                <a:ext uri="{FF2B5EF4-FFF2-40B4-BE49-F238E27FC236}">
                  <a16:creationId xmlns:a16="http://schemas.microsoft.com/office/drawing/2014/main" id="{6067632A-46AA-29CE-35F1-53FE14C8F73D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B62D861-FDBF-9019-9693-867CCCE07038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6F42C3D-5EE3-EE35-FAD1-A63BE21F2635}"/>
              </a:ext>
            </a:extLst>
          </p:cNvPr>
          <p:cNvSpPr txBox="1">
            <a:spLocks/>
          </p:cNvSpPr>
          <p:nvPr/>
        </p:nvSpPr>
        <p:spPr>
          <a:xfrm>
            <a:off x="4012097" y="31161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모세골교</a:t>
            </a:r>
            <a:endParaRPr lang="ko-KR" altLang="en-US" sz="6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6E23C0A-8C01-0985-BB9E-5F0A644B09AB}"/>
              </a:ext>
            </a:extLst>
          </p:cNvPr>
          <p:cNvSpPr txBox="1">
            <a:spLocks/>
          </p:cNvSpPr>
          <p:nvPr/>
        </p:nvSpPr>
        <p:spPr>
          <a:xfrm>
            <a:off x="4014998" y="32475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607BC78-7DF3-C54B-AC68-4DD880B7631F}"/>
              </a:ext>
            </a:extLst>
          </p:cNvPr>
          <p:cNvSpPr txBox="1">
            <a:spLocks/>
          </p:cNvSpPr>
          <p:nvPr/>
        </p:nvSpPr>
        <p:spPr>
          <a:xfrm>
            <a:off x="4014998" y="33767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C38FAB3-CB41-C32D-553E-3D1A3050877E}"/>
              </a:ext>
            </a:extLst>
          </p:cNvPr>
          <p:cNvSpPr txBox="1">
            <a:spLocks/>
          </p:cNvSpPr>
          <p:nvPr/>
        </p:nvSpPr>
        <p:spPr>
          <a:xfrm>
            <a:off x="4014998" y="35136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47DB68-148D-4A4C-967F-CEC71B0A6B00}"/>
              </a:ext>
            </a:extLst>
          </p:cNvPr>
          <p:cNvSpPr txBox="1">
            <a:spLocks/>
          </p:cNvSpPr>
          <p:nvPr/>
        </p:nvSpPr>
        <p:spPr>
          <a:xfrm>
            <a:off x="4014998" y="36428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E507418D-3746-E5FC-48AB-5675EB8BDE4C}"/>
              </a:ext>
            </a:extLst>
          </p:cNvPr>
          <p:cNvSpPr>
            <a:spLocks/>
          </p:cNvSpPr>
          <p:nvPr/>
        </p:nvSpPr>
        <p:spPr>
          <a:xfrm>
            <a:off x="5765996" y="30893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4B0E15-3A3C-F997-D666-A5629052A923}"/>
              </a:ext>
            </a:extLst>
          </p:cNvPr>
          <p:cNvSpPr txBox="1">
            <a:spLocks/>
          </p:cNvSpPr>
          <p:nvPr/>
        </p:nvSpPr>
        <p:spPr>
          <a:xfrm>
            <a:off x="5837539" y="3102979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화재 정보</a:t>
            </a:r>
          </a:p>
        </p:txBody>
      </p:sp>
      <p:pic>
        <p:nvPicPr>
          <p:cNvPr id="120" name="그림 119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0CC92FA6-D673-338C-15F8-E7FC06C5D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r="2656" b="3691"/>
          <a:stretch/>
        </p:blipFill>
        <p:spPr>
          <a:xfrm>
            <a:off x="5846390" y="1436666"/>
            <a:ext cx="2331963" cy="1201277"/>
          </a:xfrm>
          <a:prstGeom prst="rect">
            <a:avLst/>
          </a:prstGeom>
        </p:spPr>
      </p:pic>
      <p:pic>
        <p:nvPicPr>
          <p:cNvPr id="122" name="그림 121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E4774330-C210-E6BE-7B7C-71AA095E9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90" y="3238250"/>
            <a:ext cx="2331962" cy="1231872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46C0029F-B138-BD2A-7E0B-5247E7338D51}"/>
              </a:ext>
            </a:extLst>
          </p:cNvPr>
          <p:cNvSpPr txBox="1">
            <a:spLocks/>
          </p:cNvSpPr>
          <p:nvPr/>
        </p:nvSpPr>
        <p:spPr>
          <a:xfrm>
            <a:off x="8197402" y="137675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01</a:t>
            </a:r>
            <a:endParaRPr lang="ko-KR" altLang="en-US" sz="6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5F9B331-917E-BA71-B047-70731A847775}"/>
              </a:ext>
            </a:extLst>
          </p:cNvPr>
          <p:cNvSpPr txBox="1">
            <a:spLocks/>
          </p:cNvSpPr>
          <p:nvPr/>
        </p:nvSpPr>
        <p:spPr>
          <a:xfrm>
            <a:off x="8197402" y="1849568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02</a:t>
            </a:r>
            <a:endParaRPr lang="ko-KR" altLang="en-US" sz="6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1D3771B-E472-2AAE-9449-9230F83CF8B0}"/>
              </a:ext>
            </a:extLst>
          </p:cNvPr>
          <p:cNvSpPr txBox="1">
            <a:spLocks/>
          </p:cNvSpPr>
          <p:nvPr/>
        </p:nvSpPr>
        <p:spPr>
          <a:xfrm>
            <a:off x="8197402" y="230373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03</a:t>
            </a:r>
            <a:endParaRPr lang="ko-KR" altLang="en-US" sz="6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B7FCB24-C63A-96C0-8EFD-9EFD3DCA379C}"/>
              </a:ext>
            </a:extLst>
          </p:cNvPr>
          <p:cNvSpPr txBox="1">
            <a:spLocks/>
          </p:cNvSpPr>
          <p:nvPr/>
        </p:nvSpPr>
        <p:spPr>
          <a:xfrm>
            <a:off x="8205261" y="146724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0F0B7-7273-7756-7EB8-CD2D548B6A4C}"/>
              </a:ext>
            </a:extLst>
          </p:cNvPr>
          <p:cNvSpPr txBox="1">
            <a:spLocks/>
          </p:cNvSpPr>
          <p:nvPr/>
        </p:nvSpPr>
        <p:spPr>
          <a:xfrm>
            <a:off x="8205261" y="155995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EB7B0B0-7879-857D-7FAB-18C6960D7884}"/>
              </a:ext>
            </a:extLst>
          </p:cNvPr>
          <p:cNvSpPr txBox="1">
            <a:spLocks/>
          </p:cNvSpPr>
          <p:nvPr/>
        </p:nvSpPr>
        <p:spPr>
          <a:xfrm>
            <a:off x="8205261" y="1939769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73FF70B-2C13-82BD-57E7-F51B77359B54}"/>
              </a:ext>
            </a:extLst>
          </p:cNvPr>
          <p:cNvSpPr txBox="1">
            <a:spLocks/>
          </p:cNvSpPr>
          <p:nvPr/>
        </p:nvSpPr>
        <p:spPr>
          <a:xfrm>
            <a:off x="8205261" y="2032476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6060958-89A6-B330-56F7-257670113E56}"/>
              </a:ext>
            </a:extLst>
          </p:cNvPr>
          <p:cNvSpPr txBox="1">
            <a:spLocks/>
          </p:cNvSpPr>
          <p:nvPr/>
        </p:nvSpPr>
        <p:spPr>
          <a:xfrm>
            <a:off x="8205261" y="239392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CB64CE4-E4AE-0D4C-2978-5499A4392B11}"/>
              </a:ext>
            </a:extLst>
          </p:cNvPr>
          <p:cNvSpPr txBox="1">
            <a:spLocks/>
          </p:cNvSpPr>
          <p:nvPr/>
        </p:nvSpPr>
        <p:spPr>
          <a:xfrm>
            <a:off x="8205261" y="2486629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3BBA4B4-79A4-25B2-38B8-92DAED5AF284}"/>
              </a:ext>
            </a:extLst>
          </p:cNvPr>
          <p:cNvSpPr txBox="1">
            <a:spLocks/>
          </p:cNvSpPr>
          <p:nvPr/>
        </p:nvSpPr>
        <p:spPr>
          <a:xfrm>
            <a:off x="8205261" y="1667460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538D73D-1F1B-E4FB-8FD3-1A141D795C9C}"/>
              </a:ext>
            </a:extLst>
          </p:cNvPr>
          <p:cNvSpPr txBox="1">
            <a:spLocks/>
          </p:cNvSpPr>
          <p:nvPr/>
        </p:nvSpPr>
        <p:spPr>
          <a:xfrm>
            <a:off x="8205261" y="211944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FEC6E18-3211-3C9E-1A01-C9C2AB3359F9}"/>
              </a:ext>
            </a:extLst>
          </p:cNvPr>
          <p:cNvSpPr txBox="1">
            <a:spLocks/>
          </p:cNvSpPr>
          <p:nvPr/>
        </p:nvSpPr>
        <p:spPr>
          <a:xfrm>
            <a:off x="8205261" y="2576578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E513B19-9AD1-3A41-EAAC-323AD045910B}"/>
              </a:ext>
            </a:extLst>
          </p:cNvPr>
          <p:cNvSpPr txBox="1">
            <a:spLocks/>
          </p:cNvSpPr>
          <p:nvPr/>
        </p:nvSpPr>
        <p:spPr>
          <a:xfrm>
            <a:off x="8197402" y="322176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01</a:t>
            </a:r>
            <a:endParaRPr lang="ko-KR" altLang="en-US" sz="6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385CD03-0426-876B-FFA7-F0CCF2701A74}"/>
              </a:ext>
            </a:extLst>
          </p:cNvPr>
          <p:cNvSpPr txBox="1">
            <a:spLocks/>
          </p:cNvSpPr>
          <p:nvPr/>
        </p:nvSpPr>
        <p:spPr>
          <a:xfrm>
            <a:off x="8197402" y="3694578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02</a:t>
            </a:r>
            <a:endParaRPr lang="ko-KR" altLang="en-US" sz="6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2E4D888-70C3-0151-423E-97AF5145C7C1}"/>
              </a:ext>
            </a:extLst>
          </p:cNvPr>
          <p:cNvSpPr txBox="1">
            <a:spLocks/>
          </p:cNvSpPr>
          <p:nvPr/>
        </p:nvSpPr>
        <p:spPr>
          <a:xfrm>
            <a:off x="8197402" y="414874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03</a:t>
            </a:r>
            <a:endParaRPr lang="ko-KR" altLang="en-US" sz="6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0C61EA6-C9FD-2C90-A3E4-E2ECD8064CEC}"/>
              </a:ext>
            </a:extLst>
          </p:cNvPr>
          <p:cNvSpPr txBox="1">
            <a:spLocks/>
          </p:cNvSpPr>
          <p:nvPr/>
        </p:nvSpPr>
        <p:spPr>
          <a:xfrm>
            <a:off x="8205261" y="331225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C76A115-CB21-8068-DF8A-331316F33B8F}"/>
              </a:ext>
            </a:extLst>
          </p:cNvPr>
          <p:cNvSpPr txBox="1">
            <a:spLocks/>
          </p:cNvSpPr>
          <p:nvPr/>
        </p:nvSpPr>
        <p:spPr>
          <a:xfrm>
            <a:off x="8205261" y="340496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A0E9939-3466-0716-8A34-A143DC185F28}"/>
              </a:ext>
            </a:extLst>
          </p:cNvPr>
          <p:cNvSpPr txBox="1">
            <a:spLocks/>
          </p:cNvSpPr>
          <p:nvPr/>
        </p:nvSpPr>
        <p:spPr>
          <a:xfrm>
            <a:off x="8205261" y="3784779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2B6B13F-2814-23CB-AE43-7C75286DF2DC}"/>
              </a:ext>
            </a:extLst>
          </p:cNvPr>
          <p:cNvSpPr txBox="1">
            <a:spLocks/>
          </p:cNvSpPr>
          <p:nvPr/>
        </p:nvSpPr>
        <p:spPr>
          <a:xfrm>
            <a:off x="8205261" y="3877486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C1BF13F-DB07-DEFE-6420-6D9257657496}"/>
              </a:ext>
            </a:extLst>
          </p:cNvPr>
          <p:cNvSpPr txBox="1">
            <a:spLocks/>
          </p:cNvSpPr>
          <p:nvPr/>
        </p:nvSpPr>
        <p:spPr>
          <a:xfrm>
            <a:off x="8205261" y="423893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E55DA8D-F068-5159-0815-21DADBFBCDF4}"/>
              </a:ext>
            </a:extLst>
          </p:cNvPr>
          <p:cNvSpPr txBox="1">
            <a:spLocks/>
          </p:cNvSpPr>
          <p:nvPr/>
        </p:nvSpPr>
        <p:spPr>
          <a:xfrm>
            <a:off x="8205261" y="4331639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09E6BB0-8906-8C60-D379-01393F30C3CA}"/>
              </a:ext>
            </a:extLst>
          </p:cNvPr>
          <p:cNvSpPr txBox="1">
            <a:spLocks/>
          </p:cNvSpPr>
          <p:nvPr/>
        </p:nvSpPr>
        <p:spPr>
          <a:xfrm>
            <a:off x="8205261" y="3512470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E097A2D-2098-8275-F0B2-544EC3B39CA9}"/>
              </a:ext>
            </a:extLst>
          </p:cNvPr>
          <p:cNvSpPr txBox="1">
            <a:spLocks/>
          </p:cNvSpPr>
          <p:nvPr/>
        </p:nvSpPr>
        <p:spPr>
          <a:xfrm>
            <a:off x="8205261" y="396445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0289F4F-5136-52BC-EC17-9D383F1BF483}"/>
              </a:ext>
            </a:extLst>
          </p:cNvPr>
          <p:cNvSpPr txBox="1">
            <a:spLocks/>
          </p:cNvSpPr>
          <p:nvPr/>
        </p:nvSpPr>
        <p:spPr>
          <a:xfrm>
            <a:off x="8205261" y="4421588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6F3E9F5-A162-05BF-4FDB-94B09042069B}"/>
              </a:ext>
            </a:extLst>
          </p:cNvPr>
          <p:cNvSpPr txBox="1">
            <a:spLocks/>
          </p:cNvSpPr>
          <p:nvPr/>
        </p:nvSpPr>
        <p:spPr>
          <a:xfrm>
            <a:off x="5359537" y="1310237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4C68C32-0F42-214E-E8DF-93BB3DC4F060}"/>
              </a:ext>
            </a:extLst>
          </p:cNvPr>
          <p:cNvSpPr txBox="1">
            <a:spLocks/>
          </p:cNvSpPr>
          <p:nvPr/>
        </p:nvSpPr>
        <p:spPr>
          <a:xfrm>
            <a:off x="5375158" y="3122440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77581B23-7045-797E-FAA8-A8E637522979}"/>
              </a:ext>
            </a:extLst>
          </p:cNvPr>
          <p:cNvSpPr>
            <a:spLocks/>
          </p:cNvSpPr>
          <p:nvPr/>
        </p:nvSpPr>
        <p:spPr>
          <a:xfrm>
            <a:off x="3288417" y="2028867"/>
            <a:ext cx="2409067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2D8D9E-0AD4-C5D8-9BA3-417FEA822458}"/>
              </a:ext>
            </a:extLst>
          </p:cNvPr>
          <p:cNvSpPr txBox="1">
            <a:spLocks/>
          </p:cNvSpPr>
          <p:nvPr/>
        </p:nvSpPr>
        <p:spPr>
          <a:xfrm>
            <a:off x="5282593" y="2053243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이벤트 목록</a:t>
            </a:r>
            <a:endParaRPr lang="ko-KR" altLang="en-US" sz="600" b="1" dirty="0"/>
          </a:p>
        </p:txBody>
      </p:sp>
      <p:sp>
        <p:nvSpPr>
          <p:cNvPr id="207" name="이등변 삼각형 206">
            <a:extLst>
              <a:ext uri="{FF2B5EF4-FFF2-40B4-BE49-F238E27FC236}">
                <a16:creationId xmlns:a16="http://schemas.microsoft.com/office/drawing/2014/main" id="{C17845DB-6721-7782-D7DB-94452B5DD1B3}"/>
              </a:ext>
            </a:extLst>
          </p:cNvPr>
          <p:cNvSpPr/>
          <p:nvPr/>
        </p:nvSpPr>
        <p:spPr>
          <a:xfrm rot="16200000">
            <a:off x="3354860" y="2072518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이등변 삼각형 207">
            <a:extLst>
              <a:ext uri="{FF2B5EF4-FFF2-40B4-BE49-F238E27FC236}">
                <a16:creationId xmlns:a16="http://schemas.microsoft.com/office/drawing/2014/main" id="{4677A380-3BDF-B073-2608-7B009144249D}"/>
              </a:ext>
            </a:extLst>
          </p:cNvPr>
          <p:cNvSpPr/>
          <p:nvPr/>
        </p:nvSpPr>
        <p:spPr>
          <a:xfrm rot="5400000" flipH="1">
            <a:off x="3946892" y="2072518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741EF20C-859D-9E63-74D6-A5966B7BF477}"/>
              </a:ext>
            </a:extLst>
          </p:cNvPr>
          <p:cNvSpPr txBox="1">
            <a:spLocks/>
          </p:cNvSpPr>
          <p:nvPr/>
        </p:nvSpPr>
        <p:spPr>
          <a:xfrm>
            <a:off x="3472140" y="2063318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1269E008-3029-5935-87E3-AD878D94481C}"/>
              </a:ext>
            </a:extLst>
          </p:cNvPr>
          <p:cNvCxnSpPr/>
          <p:nvPr/>
        </p:nvCxnSpPr>
        <p:spPr>
          <a:xfrm>
            <a:off x="3375080" y="2211775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13CD9A4-6F95-CC6C-58EC-C14CA3811937}"/>
              </a:ext>
            </a:extLst>
          </p:cNvPr>
          <p:cNvCxnSpPr/>
          <p:nvPr/>
        </p:nvCxnSpPr>
        <p:spPr>
          <a:xfrm>
            <a:off x="3375080" y="2324405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20414468-9EB1-EFE5-1E9D-3FAB502DB356}"/>
              </a:ext>
            </a:extLst>
          </p:cNvPr>
          <p:cNvCxnSpPr>
            <a:cxnSpLocks/>
          </p:cNvCxnSpPr>
          <p:nvPr/>
        </p:nvCxnSpPr>
        <p:spPr>
          <a:xfrm>
            <a:off x="3844253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1A214C75-AFDE-C98F-B828-3278917E97CC}"/>
              </a:ext>
            </a:extLst>
          </p:cNvPr>
          <p:cNvCxnSpPr>
            <a:cxnSpLocks/>
          </p:cNvCxnSpPr>
          <p:nvPr/>
        </p:nvCxnSpPr>
        <p:spPr>
          <a:xfrm>
            <a:off x="4163310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35E7F31A-65E3-47BF-9503-48639FA310EF}"/>
              </a:ext>
            </a:extLst>
          </p:cNvPr>
          <p:cNvCxnSpPr>
            <a:cxnSpLocks/>
          </p:cNvCxnSpPr>
          <p:nvPr/>
        </p:nvCxnSpPr>
        <p:spPr>
          <a:xfrm>
            <a:off x="4365847" y="2211520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61980E20-61C6-1C81-736E-E620AC311DA9}"/>
              </a:ext>
            </a:extLst>
          </p:cNvPr>
          <p:cNvCxnSpPr>
            <a:cxnSpLocks/>
          </p:cNvCxnSpPr>
          <p:nvPr/>
        </p:nvCxnSpPr>
        <p:spPr>
          <a:xfrm>
            <a:off x="4563482" y="2211520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B2968343-2C01-AC0A-44E9-6BA5127BDB57}"/>
              </a:ext>
            </a:extLst>
          </p:cNvPr>
          <p:cNvCxnSpPr>
            <a:cxnSpLocks/>
          </p:cNvCxnSpPr>
          <p:nvPr/>
        </p:nvCxnSpPr>
        <p:spPr>
          <a:xfrm>
            <a:off x="4873018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1A04C08D-A022-76FE-BD68-985E3664D1D3}"/>
              </a:ext>
            </a:extLst>
          </p:cNvPr>
          <p:cNvCxnSpPr/>
          <p:nvPr/>
        </p:nvCxnSpPr>
        <p:spPr>
          <a:xfrm>
            <a:off x="3375080" y="2668911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C99C5A2B-D590-B921-09CF-2E61E735EA23}"/>
              </a:ext>
            </a:extLst>
          </p:cNvPr>
          <p:cNvSpPr txBox="1">
            <a:spLocks/>
          </p:cNvSpPr>
          <p:nvPr/>
        </p:nvSpPr>
        <p:spPr>
          <a:xfrm>
            <a:off x="3523526" y="2223386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시간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C9E2971-6DF2-C2B0-762A-D82DF8E584B2}"/>
              </a:ext>
            </a:extLst>
          </p:cNvPr>
          <p:cNvSpPr txBox="1">
            <a:spLocks/>
          </p:cNvSpPr>
          <p:nvPr/>
        </p:nvSpPr>
        <p:spPr>
          <a:xfrm>
            <a:off x="3922954" y="2223386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EDB6A22-5CAA-9BE5-9503-E6A4855F14B8}"/>
              </a:ext>
            </a:extLst>
          </p:cNvPr>
          <p:cNvSpPr txBox="1">
            <a:spLocks/>
          </p:cNvSpPr>
          <p:nvPr/>
        </p:nvSpPr>
        <p:spPr>
          <a:xfrm>
            <a:off x="4257043" y="2223386"/>
            <a:ext cx="4007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101CD7A-87B4-AAD3-E222-F1525ABC04D9}"/>
              </a:ext>
            </a:extLst>
          </p:cNvPr>
          <p:cNvSpPr txBox="1">
            <a:spLocks/>
          </p:cNvSpPr>
          <p:nvPr/>
        </p:nvSpPr>
        <p:spPr>
          <a:xfrm>
            <a:off x="4463113" y="2223386"/>
            <a:ext cx="3687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D416598-E512-0EF3-EC21-A074850D9AD6}"/>
              </a:ext>
            </a:extLst>
          </p:cNvPr>
          <p:cNvSpPr txBox="1">
            <a:spLocks/>
          </p:cNvSpPr>
          <p:nvPr/>
        </p:nvSpPr>
        <p:spPr>
          <a:xfrm>
            <a:off x="4635293" y="2223386"/>
            <a:ext cx="19236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</a:t>
            </a:r>
            <a:endParaRPr lang="ko-KR" altLang="en-US" sz="600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BCF8E65-E759-5C3D-2E45-808460A48E6F}"/>
              </a:ext>
            </a:extLst>
          </p:cNvPr>
          <p:cNvSpPr txBox="1">
            <a:spLocks/>
          </p:cNvSpPr>
          <p:nvPr/>
        </p:nvSpPr>
        <p:spPr>
          <a:xfrm>
            <a:off x="4923695" y="2223386"/>
            <a:ext cx="2067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Height</a:t>
            </a:r>
            <a:endParaRPr lang="ko-KR" altLang="en-US" sz="600" dirty="0"/>
          </a:p>
        </p:txBody>
      </p: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3F39F50F-F521-6DD7-5A90-FCBF07177775}"/>
              </a:ext>
            </a:extLst>
          </p:cNvPr>
          <p:cNvCxnSpPr>
            <a:cxnSpLocks/>
          </p:cNvCxnSpPr>
          <p:nvPr/>
        </p:nvCxnSpPr>
        <p:spPr>
          <a:xfrm>
            <a:off x="5174131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0D263B20-BDA2-558B-CEBF-D423619C4DF9}"/>
              </a:ext>
            </a:extLst>
          </p:cNvPr>
          <p:cNvSpPr txBox="1">
            <a:spLocks/>
          </p:cNvSpPr>
          <p:nvPr/>
        </p:nvSpPr>
        <p:spPr>
          <a:xfrm>
            <a:off x="5213226" y="2223386"/>
            <a:ext cx="35266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</a:t>
            </a:r>
            <a:endParaRPr lang="ko-KR" altLang="en-US" sz="600" dirty="0"/>
          </a:p>
        </p:txBody>
      </p:sp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F165E038-4E98-7399-4C86-40325261AE50}"/>
              </a:ext>
            </a:extLst>
          </p:cNvPr>
          <p:cNvSpPr>
            <a:spLocks/>
          </p:cNvSpPr>
          <p:nvPr/>
        </p:nvSpPr>
        <p:spPr>
          <a:xfrm>
            <a:off x="3288417" y="3828686"/>
            <a:ext cx="2409067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8E5A24E-D53A-3298-35C4-B290BA24C089}"/>
              </a:ext>
            </a:extLst>
          </p:cNvPr>
          <p:cNvSpPr txBox="1">
            <a:spLocks/>
          </p:cNvSpPr>
          <p:nvPr/>
        </p:nvSpPr>
        <p:spPr>
          <a:xfrm>
            <a:off x="5282593" y="3853062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이벤트 목록</a:t>
            </a:r>
            <a:endParaRPr lang="ko-KR" altLang="en-US" sz="600" b="1" dirty="0"/>
          </a:p>
        </p:txBody>
      </p:sp>
      <p:sp>
        <p:nvSpPr>
          <p:cNvPr id="235" name="이등변 삼각형 234">
            <a:extLst>
              <a:ext uri="{FF2B5EF4-FFF2-40B4-BE49-F238E27FC236}">
                <a16:creationId xmlns:a16="http://schemas.microsoft.com/office/drawing/2014/main" id="{AB65BBB8-0356-B8B0-D4D6-F45FB70ADE08}"/>
              </a:ext>
            </a:extLst>
          </p:cNvPr>
          <p:cNvSpPr/>
          <p:nvPr/>
        </p:nvSpPr>
        <p:spPr>
          <a:xfrm rot="16200000">
            <a:off x="3354860" y="3872337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이등변 삼각형 235">
            <a:extLst>
              <a:ext uri="{FF2B5EF4-FFF2-40B4-BE49-F238E27FC236}">
                <a16:creationId xmlns:a16="http://schemas.microsoft.com/office/drawing/2014/main" id="{66DD0B2A-3844-255B-2A96-375C6AFBDE12}"/>
              </a:ext>
            </a:extLst>
          </p:cNvPr>
          <p:cNvSpPr/>
          <p:nvPr/>
        </p:nvSpPr>
        <p:spPr>
          <a:xfrm rot="5400000" flipH="1">
            <a:off x="3946892" y="3872337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832B6C6-EF25-A1F0-FB65-6D59D493C5C7}"/>
              </a:ext>
            </a:extLst>
          </p:cNvPr>
          <p:cNvSpPr txBox="1">
            <a:spLocks/>
          </p:cNvSpPr>
          <p:nvPr/>
        </p:nvSpPr>
        <p:spPr>
          <a:xfrm>
            <a:off x="3472140" y="3863137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E597A05A-11FF-1334-9A2A-F94C816BD049}"/>
              </a:ext>
            </a:extLst>
          </p:cNvPr>
          <p:cNvCxnSpPr/>
          <p:nvPr/>
        </p:nvCxnSpPr>
        <p:spPr>
          <a:xfrm>
            <a:off x="3375080" y="4011594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6ACEC5F8-EAB4-A937-2E6A-001BA3F8289F}"/>
              </a:ext>
            </a:extLst>
          </p:cNvPr>
          <p:cNvCxnSpPr/>
          <p:nvPr/>
        </p:nvCxnSpPr>
        <p:spPr>
          <a:xfrm>
            <a:off x="3375080" y="4124224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770C329-85C2-710E-1FFE-149F5E21BA96}"/>
              </a:ext>
            </a:extLst>
          </p:cNvPr>
          <p:cNvCxnSpPr>
            <a:cxnSpLocks/>
          </p:cNvCxnSpPr>
          <p:nvPr/>
        </p:nvCxnSpPr>
        <p:spPr>
          <a:xfrm>
            <a:off x="3844253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287B5A44-230A-5FC9-5CC8-3BD89C92AE72}"/>
              </a:ext>
            </a:extLst>
          </p:cNvPr>
          <p:cNvCxnSpPr>
            <a:cxnSpLocks/>
          </p:cNvCxnSpPr>
          <p:nvPr/>
        </p:nvCxnSpPr>
        <p:spPr>
          <a:xfrm>
            <a:off x="4163310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A71C859F-E4B5-850E-1D66-67FFA9601AE9}"/>
              </a:ext>
            </a:extLst>
          </p:cNvPr>
          <p:cNvCxnSpPr>
            <a:cxnSpLocks/>
          </p:cNvCxnSpPr>
          <p:nvPr/>
        </p:nvCxnSpPr>
        <p:spPr>
          <a:xfrm>
            <a:off x="4365847" y="4011339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FC171EA1-3031-43D2-E3AC-A0527D9C0351}"/>
              </a:ext>
            </a:extLst>
          </p:cNvPr>
          <p:cNvCxnSpPr>
            <a:cxnSpLocks/>
          </p:cNvCxnSpPr>
          <p:nvPr/>
        </p:nvCxnSpPr>
        <p:spPr>
          <a:xfrm>
            <a:off x="4563482" y="4011339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014F9634-1D9B-3378-1C2F-B4BA63D5A5AC}"/>
              </a:ext>
            </a:extLst>
          </p:cNvPr>
          <p:cNvCxnSpPr>
            <a:cxnSpLocks/>
          </p:cNvCxnSpPr>
          <p:nvPr/>
        </p:nvCxnSpPr>
        <p:spPr>
          <a:xfrm>
            <a:off x="4873018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6D4BE39A-A5A8-8590-FC09-92BA38CCEEC3}"/>
              </a:ext>
            </a:extLst>
          </p:cNvPr>
          <p:cNvCxnSpPr/>
          <p:nvPr/>
        </p:nvCxnSpPr>
        <p:spPr>
          <a:xfrm>
            <a:off x="3375080" y="4468730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C5683E7D-10EC-3ABF-97D9-1C1599C4252F}"/>
              </a:ext>
            </a:extLst>
          </p:cNvPr>
          <p:cNvSpPr txBox="1">
            <a:spLocks/>
          </p:cNvSpPr>
          <p:nvPr/>
        </p:nvSpPr>
        <p:spPr>
          <a:xfrm>
            <a:off x="3523526" y="4023205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시간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FA75C94-B4B5-8D1A-C577-7C6A59FFD2AD}"/>
              </a:ext>
            </a:extLst>
          </p:cNvPr>
          <p:cNvSpPr txBox="1">
            <a:spLocks/>
          </p:cNvSpPr>
          <p:nvPr/>
        </p:nvSpPr>
        <p:spPr>
          <a:xfrm>
            <a:off x="3922954" y="4023205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93AC98E-8CCA-5BCD-3B4A-12258D4E1BCD}"/>
              </a:ext>
            </a:extLst>
          </p:cNvPr>
          <p:cNvSpPr txBox="1">
            <a:spLocks/>
          </p:cNvSpPr>
          <p:nvPr/>
        </p:nvSpPr>
        <p:spPr>
          <a:xfrm>
            <a:off x="4257043" y="4023205"/>
            <a:ext cx="4007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4176410-2C3A-2A45-31AE-2D942DE4FA18}"/>
              </a:ext>
            </a:extLst>
          </p:cNvPr>
          <p:cNvSpPr txBox="1">
            <a:spLocks/>
          </p:cNvSpPr>
          <p:nvPr/>
        </p:nvSpPr>
        <p:spPr>
          <a:xfrm>
            <a:off x="4463113" y="4023205"/>
            <a:ext cx="3687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661A0E7-9791-58A7-A571-589D3B43C953}"/>
              </a:ext>
            </a:extLst>
          </p:cNvPr>
          <p:cNvSpPr txBox="1">
            <a:spLocks/>
          </p:cNvSpPr>
          <p:nvPr/>
        </p:nvSpPr>
        <p:spPr>
          <a:xfrm>
            <a:off x="4635293" y="4023205"/>
            <a:ext cx="19236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</a:t>
            </a:r>
            <a:endParaRPr lang="ko-KR" altLang="en-US" sz="6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8E8BC7B-0513-CFA7-0A29-F5861F93A883}"/>
              </a:ext>
            </a:extLst>
          </p:cNvPr>
          <p:cNvSpPr txBox="1">
            <a:spLocks/>
          </p:cNvSpPr>
          <p:nvPr/>
        </p:nvSpPr>
        <p:spPr>
          <a:xfrm>
            <a:off x="4923695" y="4023205"/>
            <a:ext cx="2067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Height</a:t>
            </a:r>
            <a:endParaRPr lang="ko-KR" altLang="en-US" sz="600" dirty="0"/>
          </a:p>
        </p:txBody>
      </p: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60BDFC60-EDBC-F232-5A6A-3D74A087A8A6}"/>
              </a:ext>
            </a:extLst>
          </p:cNvPr>
          <p:cNvCxnSpPr>
            <a:cxnSpLocks/>
          </p:cNvCxnSpPr>
          <p:nvPr/>
        </p:nvCxnSpPr>
        <p:spPr>
          <a:xfrm>
            <a:off x="5174131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943AA55E-8F76-F19A-F17A-4E712B64D9F6}"/>
              </a:ext>
            </a:extLst>
          </p:cNvPr>
          <p:cNvSpPr txBox="1">
            <a:spLocks/>
          </p:cNvSpPr>
          <p:nvPr/>
        </p:nvSpPr>
        <p:spPr>
          <a:xfrm>
            <a:off x="5213226" y="4023205"/>
            <a:ext cx="35266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</a:t>
            </a:r>
            <a:endParaRPr lang="ko-KR" altLang="en-US" sz="600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527AB4D7-7942-9027-A2BD-2034A61F41D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B4CB049-AB1D-AC79-ACE8-6AF346D65B90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E3E8C628-8CB4-07CD-422E-8A77FBE88EED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CD4B4D20-FA22-7A57-EF70-ECAAA4BA5044}"/>
              </a:ext>
            </a:extLst>
          </p:cNvPr>
          <p:cNvSpPr/>
          <p:nvPr/>
        </p:nvSpPr>
        <p:spPr>
          <a:xfrm>
            <a:off x="1190499" y="37063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21E27E59-39DD-E064-ED42-AC2BDBF2BEF6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95BD34EA-2B18-9BF1-2973-319C3FE396F9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F8332ACB-85FE-6F4C-A18B-E03412598B12}"/>
              </a:ext>
            </a:extLst>
          </p:cNvPr>
          <p:cNvSpPr/>
          <p:nvPr/>
        </p:nvSpPr>
        <p:spPr>
          <a:xfrm>
            <a:off x="3036024" y="82133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78772278-0208-3FB6-7D51-C2F699D04E92}"/>
              </a:ext>
            </a:extLst>
          </p:cNvPr>
          <p:cNvSpPr/>
          <p:nvPr/>
        </p:nvSpPr>
        <p:spPr>
          <a:xfrm>
            <a:off x="5500637" y="98001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86217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51BF79F8-B8FC-7B93-8382-2476A1B14EC1}"/>
              </a:ext>
            </a:extLst>
          </p:cNvPr>
          <p:cNvSpPr/>
          <p:nvPr/>
        </p:nvSpPr>
        <p:spPr>
          <a:xfrm>
            <a:off x="5984003" y="4478884"/>
            <a:ext cx="2825074" cy="1291328"/>
          </a:xfrm>
          <a:custGeom>
            <a:avLst/>
            <a:gdLst>
              <a:gd name="connsiteX0" fmla="*/ 270339 w 3027500"/>
              <a:gd name="connsiteY0" fmla="*/ 0 h 1291328"/>
              <a:gd name="connsiteX1" fmla="*/ 5094 w 3027500"/>
              <a:gd name="connsiteY1" fmla="*/ 132623 h 1291328"/>
              <a:gd name="connsiteX2" fmla="*/ 144697 w 3027500"/>
              <a:gd name="connsiteY2" fmla="*/ 279206 h 1291328"/>
              <a:gd name="connsiteX3" fmla="*/ 710089 w 3027500"/>
              <a:gd name="connsiteY3" fmla="*/ 579352 h 1291328"/>
              <a:gd name="connsiteX4" fmla="*/ 2085179 w 3027500"/>
              <a:gd name="connsiteY4" fmla="*/ 1047023 h 1291328"/>
              <a:gd name="connsiteX5" fmla="*/ 3027500 w 3027500"/>
              <a:gd name="connsiteY5" fmla="*/ 1291328 h 1291328"/>
              <a:gd name="connsiteX6" fmla="*/ 3027500 w 3027500"/>
              <a:gd name="connsiteY6" fmla="*/ 1291328 h 1291328"/>
              <a:gd name="connsiteX7" fmla="*/ 3027500 w 3027500"/>
              <a:gd name="connsiteY7" fmla="*/ 1291328 h 12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7500" h="1291328">
                <a:moveTo>
                  <a:pt x="270339" y="0"/>
                </a:moveTo>
                <a:cubicBezTo>
                  <a:pt x="148186" y="43044"/>
                  <a:pt x="26034" y="86089"/>
                  <a:pt x="5094" y="132623"/>
                </a:cubicBezTo>
                <a:cubicBezTo>
                  <a:pt x="-15846" y="179157"/>
                  <a:pt x="27198" y="204751"/>
                  <a:pt x="144697" y="279206"/>
                </a:cubicBezTo>
                <a:cubicBezTo>
                  <a:pt x="262196" y="353661"/>
                  <a:pt x="386675" y="451383"/>
                  <a:pt x="710089" y="579352"/>
                </a:cubicBezTo>
                <a:cubicBezTo>
                  <a:pt x="1033503" y="707322"/>
                  <a:pt x="1698944" y="928360"/>
                  <a:pt x="2085179" y="1047023"/>
                </a:cubicBezTo>
                <a:cubicBezTo>
                  <a:pt x="2471414" y="1165686"/>
                  <a:pt x="3027500" y="1291328"/>
                  <a:pt x="3027500" y="1291328"/>
                </a:cubicBezTo>
                <a:lnTo>
                  <a:pt x="3027500" y="1291328"/>
                </a:lnTo>
                <a:lnTo>
                  <a:pt x="3027500" y="1291328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6C05434-2A33-26EA-F7CB-FE3A12C1289E}"/>
              </a:ext>
            </a:extLst>
          </p:cNvPr>
          <p:cNvCxnSpPr>
            <a:cxnSpLocks/>
          </p:cNvCxnSpPr>
          <p:nvPr/>
        </p:nvCxnSpPr>
        <p:spPr>
          <a:xfrm>
            <a:off x="8219255" y="5262238"/>
            <a:ext cx="650133" cy="135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자유형: 도형 133">
            <a:extLst>
              <a:ext uri="{FF2B5EF4-FFF2-40B4-BE49-F238E27FC236}">
                <a16:creationId xmlns:a16="http://schemas.microsoft.com/office/drawing/2014/main" id="{00383527-42FE-83C1-9A57-2B3990C7CB51}"/>
              </a:ext>
            </a:extLst>
          </p:cNvPr>
          <p:cNvSpPr/>
          <p:nvPr/>
        </p:nvSpPr>
        <p:spPr>
          <a:xfrm>
            <a:off x="6266400" y="4471534"/>
            <a:ext cx="2629159" cy="556953"/>
          </a:xfrm>
          <a:custGeom>
            <a:avLst/>
            <a:gdLst>
              <a:gd name="connsiteX0" fmla="*/ 221011 w 3927472"/>
              <a:gd name="connsiteY0" fmla="*/ 0 h 732916"/>
              <a:gd name="connsiteX1" fmla="*/ 4626 w 3927472"/>
              <a:gd name="connsiteY1" fmla="*/ 111683 h 732916"/>
              <a:gd name="connsiteX2" fmla="*/ 402495 w 3927472"/>
              <a:gd name="connsiteY2" fmla="*/ 272226 h 732916"/>
              <a:gd name="connsiteX3" fmla="*/ 988828 w 3927472"/>
              <a:gd name="connsiteY3" fmla="*/ 376928 h 732916"/>
              <a:gd name="connsiteX4" fmla="*/ 3927472 w 3927472"/>
              <a:gd name="connsiteY4" fmla="*/ 732916 h 732916"/>
              <a:gd name="connsiteX5" fmla="*/ 3927472 w 3927472"/>
              <a:gd name="connsiteY5" fmla="*/ 732916 h 73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7472" h="732916">
                <a:moveTo>
                  <a:pt x="221011" y="0"/>
                </a:moveTo>
                <a:cubicBezTo>
                  <a:pt x="97695" y="33156"/>
                  <a:pt x="-25621" y="66312"/>
                  <a:pt x="4626" y="111683"/>
                </a:cubicBezTo>
                <a:cubicBezTo>
                  <a:pt x="34873" y="157054"/>
                  <a:pt x="238461" y="228019"/>
                  <a:pt x="402495" y="272226"/>
                </a:cubicBezTo>
                <a:cubicBezTo>
                  <a:pt x="566529" y="316433"/>
                  <a:pt x="401332" y="300146"/>
                  <a:pt x="988828" y="376928"/>
                </a:cubicBezTo>
                <a:lnTo>
                  <a:pt x="3927472" y="732916"/>
                </a:lnTo>
                <a:lnTo>
                  <a:pt x="3927472" y="732916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618BFC6-3CA9-87D0-38FB-B76DCC758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9CA57-EEBE-523C-8B47-558D40488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충돌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4E623-DCA1-64CD-28FE-7D19AB5263A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E5D14A-5597-FFF3-B6FF-45B269D8E9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7E47F1-57D8-D0E7-398D-45C28FB3AAC7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79FF6E8A-1927-3177-996F-E7DC93408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83719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로그인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교량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이벤트 </a:t>
                      </a:r>
                      <a:r>
                        <a:rPr lang="en-US" altLang="ko-KR" sz="700" dirty="0"/>
                        <a:t>Raw data </a:t>
                      </a:r>
                      <a:r>
                        <a:rPr lang="ko-KR" altLang="en-US" sz="700" dirty="0"/>
                        <a:t>및 분석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선택된 이벤트 정보 그래픽 표현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애니메이션 지향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이벤트 목록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4B54E17-2425-08B4-374B-489FDAFCE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579741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5D2964C-9355-AA75-F7BC-F52C3C749D04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E7B755-5627-3B82-2AF8-926F346491DC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2D2DA0-766A-00B0-09FB-DF3B70897403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2DD40D-3586-5B3A-18E6-D5B1C792033E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F297F2-6937-D809-0DD1-6E3D6D7CEAA4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B31914-3EF9-0833-FAC0-8565D095AF05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4526AE7-692A-97F6-16C6-6189E51728BC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7428A8C-64F0-4BF8-B066-BADA8B7B0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1EF48B-93D6-215B-83A1-C15E835B66D4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9F9B92FB-833A-55BE-5345-CCD0D2C49099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05E8937-07B8-00A9-F780-C616264F9E02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656768-9803-C730-E996-F77C9CCF0083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506A6083-436B-BDCA-B61A-6486422C22D9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8CD9F0A-1FCF-00B8-4BBC-80E9E5CDD11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20A991-7BC3-997A-D5A7-771C1A98F4F2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id="{BDF74848-97D8-1C4E-DB4C-A75943B88120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E470297-89BD-18C0-C91A-C3629D0E190A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8CEA81-2F33-EF66-D6A7-3AFB5B54567C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D85BEB7E-2012-3E00-00B2-99EEE84E291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D6CDA6B-2055-0ADE-275F-2BE4D597B9E9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0AF0A97-7FC8-99FE-C39A-B4C7E92702FB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126D59-F4C1-CE77-85DA-651F16548097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B8386F-03DA-C9D7-9A90-D67251A4AF97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B71699-E683-7AF3-7D99-7A46341ECB69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이벤트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EA59D-67F5-6135-9133-8A8020ECF1C0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26579-6E73-9BF1-4EAC-C3B6DE772C3F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AED16-C707-99A8-7AD8-B3A9C49E4657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16F787-D0DA-ED8D-9225-8AB680F1DF47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A1EF06-6BE7-4EBC-D9E2-B786534EB621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0D00D-B619-77E4-88C7-4A9D2EB45916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ACFA3C-32B1-AE25-BD0F-3392DDE1C043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7B2663A-769B-702A-E226-55CE9F5DEC38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826501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A313E13-D4E8-3CBF-C46E-099429E26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2504"/>
              </p:ext>
            </p:extLst>
          </p:nvPr>
        </p:nvGraphicFramePr>
        <p:xfrm>
          <a:off x="531702" y="3953621"/>
          <a:ext cx="2419514" cy="2413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307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13864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69343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신갈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충돌 발생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9AF4835-C321-8B6C-AB66-24483EAE0B1E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33342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신갈</a:t>
            </a:r>
            <a:r>
              <a:rPr lang="en-US" altLang="ko-KR" sz="600" b="1" dirty="0"/>
              <a:t>JCT</a:t>
            </a:r>
            <a:r>
              <a:rPr lang="ko-KR" altLang="en-US" sz="600" b="1" dirty="0"/>
              <a:t>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013A0B-5697-920D-45B8-08FFA7383AB5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7E8F87-4624-38A9-6E63-4C536C61EBFC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운영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43FDC5-F91E-7344-7042-E01DD337591E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FB6160-A278-8B12-307E-1F42C3BE8FD7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89" name="자유형: 도형 188">
            <a:extLst>
              <a:ext uri="{FF2B5EF4-FFF2-40B4-BE49-F238E27FC236}">
                <a16:creationId xmlns:a16="http://schemas.microsoft.com/office/drawing/2014/main" id="{B7F6618F-A9F9-0342-A00C-035BD399F5DB}"/>
              </a:ext>
            </a:extLst>
          </p:cNvPr>
          <p:cNvSpPr/>
          <p:nvPr/>
        </p:nvSpPr>
        <p:spPr>
          <a:xfrm>
            <a:off x="8213857" y="4493028"/>
            <a:ext cx="698015" cy="1705348"/>
          </a:xfrm>
          <a:custGeom>
            <a:avLst/>
            <a:gdLst>
              <a:gd name="connsiteX0" fmla="*/ 6980 w 698015"/>
              <a:gd name="connsiteY0" fmla="*/ 0 h 2108007"/>
              <a:gd name="connsiteX1" fmla="*/ 698015 w 698015"/>
              <a:gd name="connsiteY1" fmla="*/ 90742 h 2108007"/>
              <a:gd name="connsiteX2" fmla="*/ 698015 w 698015"/>
              <a:gd name="connsiteY2" fmla="*/ 2108007 h 2108007"/>
              <a:gd name="connsiteX3" fmla="*/ 0 w 698015"/>
              <a:gd name="connsiteY3" fmla="*/ 523512 h 2108007"/>
              <a:gd name="connsiteX4" fmla="*/ 6980 w 698015"/>
              <a:gd name="connsiteY4" fmla="*/ 0 h 210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015" h="2108007">
                <a:moveTo>
                  <a:pt x="6980" y="0"/>
                </a:moveTo>
                <a:lnTo>
                  <a:pt x="698015" y="90742"/>
                </a:lnTo>
                <a:lnTo>
                  <a:pt x="698015" y="2108007"/>
                </a:lnTo>
                <a:lnTo>
                  <a:pt x="0" y="523512"/>
                </a:lnTo>
                <a:cubicBezTo>
                  <a:pt x="2327" y="349008"/>
                  <a:pt x="4653" y="174504"/>
                  <a:pt x="698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CBC306-E04E-913C-6128-FE5C020A50BA}"/>
              </a:ext>
            </a:extLst>
          </p:cNvPr>
          <p:cNvSpPr>
            <a:spLocks/>
          </p:cNvSpPr>
          <p:nvPr/>
        </p:nvSpPr>
        <p:spPr>
          <a:xfrm>
            <a:off x="3288417" y="1283396"/>
            <a:ext cx="3377661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9E8FC4B-C912-2670-CF1A-15E09EB67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233318A0-7B69-0006-03C5-DF53CFCEFAF6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91454080-BC2E-2384-C76A-3303B13960F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FC7258-F9CF-6A21-604E-D45C7D595AB0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E6EEC46-05F6-8230-F569-A4B2ACC898E9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신갈</a:t>
            </a:r>
            <a:r>
              <a:rPr lang="en-US" altLang="ko-KR" sz="600" dirty="0"/>
              <a:t>JCT</a:t>
            </a:r>
            <a:r>
              <a:rPr lang="ko-KR" altLang="en-US" sz="600" dirty="0"/>
              <a:t>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71721B-B780-6529-EF14-9341AC5EDFF0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CBF16D-B9EC-3FA6-E272-E72983680598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738394-A921-87A1-18F7-53D5283BA805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57B776-E309-E4A9-C3E2-B7637C245396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730479F-8262-28D3-1A20-E6ED15EAA696}"/>
              </a:ext>
            </a:extLst>
          </p:cNvPr>
          <p:cNvSpPr>
            <a:spLocks/>
          </p:cNvSpPr>
          <p:nvPr/>
        </p:nvSpPr>
        <p:spPr>
          <a:xfrm>
            <a:off x="6741650" y="1283396"/>
            <a:ext cx="2226524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878165A-8AAF-850F-1B85-44AD076AF2B2}"/>
              </a:ext>
            </a:extLst>
          </p:cNvPr>
          <p:cNvSpPr txBox="1">
            <a:spLocks/>
          </p:cNvSpPr>
          <p:nvPr/>
        </p:nvSpPr>
        <p:spPr>
          <a:xfrm>
            <a:off x="6306151" y="131023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AC1091-6E0F-3B66-A3C4-637637FBDEDF}"/>
              </a:ext>
            </a:extLst>
          </p:cNvPr>
          <p:cNvSpPr txBox="1">
            <a:spLocks/>
          </p:cNvSpPr>
          <p:nvPr/>
        </p:nvSpPr>
        <p:spPr>
          <a:xfrm>
            <a:off x="6784637" y="131474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</a:t>
            </a:r>
            <a:r>
              <a:rPr lang="ko-KR" altLang="en-US" sz="600" b="1" dirty="0"/>
              <a:t> 상태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306AB62-8E8F-633D-22E3-7A5B35C329DF}"/>
              </a:ext>
            </a:extLst>
          </p:cNvPr>
          <p:cNvSpPr>
            <a:spLocks/>
          </p:cNvSpPr>
          <p:nvPr/>
        </p:nvSpPr>
        <p:spPr>
          <a:xfrm>
            <a:off x="3221192" y="2109897"/>
            <a:ext cx="5796428" cy="4256995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4E3651-B23E-3450-C34A-858E942EFC10}"/>
              </a:ext>
            </a:extLst>
          </p:cNvPr>
          <p:cNvSpPr txBox="1">
            <a:spLocks/>
          </p:cNvSpPr>
          <p:nvPr/>
        </p:nvSpPr>
        <p:spPr>
          <a:xfrm>
            <a:off x="7359255" y="1538199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센서 통신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A7CFF1F-0586-A001-0376-E72675DAEC92}"/>
              </a:ext>
            </a:extLst>
          </p:cNvPr>
          <p:cNvSpPr txBox="1">
            <a:spLocks/>
          </p:cNvSpPr>
          <p:nvPr/>
        </p:nvSpPr>
        <p:spPr>
          <a:xfrm>
            <a:off x="7359256" y="167615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LoRa </a:t>
            </a:r>
            <a:r>
              <a:rPr lang="ko-KR" altLang="en-US" sz="600" dirty="0"/>
              <a:t>전송</a:t>
            </a:r>
            <a:r>
              <a:rPr lang="en-US" altLang="ko-KR" sz="600" dirty="0"/>
              <a:t> : </a:t>
            </a:r>
            <a:r>
              <a:rPr lang="ko-KR" altLang="en-US" sz="600" dirty="0"/>
              <a:t>정상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A7D1EB-874D-B2C0-EDB9-B09D52090083}"/>
              </a:ext>
            </a:extLst>
          </p:cNvPr>
          <p:cNvSpPr txBox="1">
            <a:spLocks/>
          </p:cNvSpPr>
          <p:nvPr/>
        </p:nvSpPr>
        <p:spPr>
          <a:xfrm>
            <a:off x="7263805" y="1310238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D2C9D64-6DB9-71BA-3E49-26DDF320758F}"/>
              </a:ext>
            </a:extLst>
          </p:cNvPr>
          <p:cNvSpPr txBox="1">
            <a:spLocks/>
          </p:cNvSpPr>
          <p:nvPr/>
        </p:nvSpPr>
        <p:spPr>
          <a:xfrm>
            <a:off x="3311060" y="2151428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금일 이벤트 목록</a:t>
            </a:r>
          </a:p>
        </p:txBody>
      </p:sp>
      <p:graphicFrame>
        <p:nvGraphicFramePr>
          <p:cNvPr id="130" name="표 129">
            <a:extLst>
              <a:ext uri="{FF2B5EF4-FFF2-40B4-BE49-F238E27FC236}">
                <a16:creationId xmlns:a16="http://schemas.microsoft.com/office/drawing/2014/main" id="{24EA68E3-E8AF-6E74-03B9-D53B5ED34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61001"/>
              </p:ext>
            </p:extLst>
          </p:nvPr>
        </p:nvGraphicFramePr>
        <p:xfrm>
          <a:off x="3366885" y="2380801"/>
          <a:ext cx="5553747" cy="185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417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439750">
                  <a:extLst>
                    <a:ext uri="{9D8B030D-6E8A-4147-A177-3AD203B41FA5}">
                      <a16:colId xmlns:a16="http://schemas.microsoft.com/office/drawing/2014/main" val="2679767837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806730783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282052469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476263101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1653533773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011954926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1677464347"/>
                    </a:ext>
                  </a:extLst>
                </a:gridCol>
              </a:tblGrid>
              <a:tr h="23203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구분</a:t>
                      </a:r>
                    </a:p>
                  </a:txBody>
                  <a:tcPr marL="0" marR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Raw data log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232034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02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03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04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05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06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27749547"/>
                  </a:ext>
                </a:extLst>
              </a:tr>
              <a:tr h="2320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Raw data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X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232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Y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422885392"/>
                  </a:ext>
                </a:extLst>
              </a:tr>
              <a:tr h="232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Z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449263523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Vector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Pitch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Roll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</a:tbl>
          </a:graphicData>
        </a:graphic>
      </p:graphicFrame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14FFD87-A0F3-AA39-2122-B96260FCEAA7}"/>
              </a:ext>
            </a:extLst>
          </p:cNvPr>
          <p:cNvSpPr>
            <a:spLocks/>
          </p:cNvSpPr>
          <p:nvPr/>
        </p:nvSpPr>
        <p:spPr>
          <a:xfrm>
            <a:off x="3285074" y="2298233"/>
            <a:ext cx="5683100" cy="2049482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CD33DED-E124-1AF1-3773-E054A62ADCCC}"/>
              </a:ext>
            </a:extLst>
          </p:cNvPr>
          <p:cNvSpPr>
            <a:spLocks/>
          </p:cNvSpPr>
          <p:nvPr/>
        </p:nvSpPr>
        <p:spPr>
          <a:xfrm>
            <a:off x="3285074" y="4405030"/>
            <a:ext cx="5683100" cy="1891067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6BD6037B-AD26-82DE-20FA-FF07CAD9CCC1}"/>
              </a:ext>
            </a:extLst>
          </p:cNvPr>
          <p:cNvCxnSpPr/>
          <p:nvPr/>
        </p:nvCxnSpPr>
        <p:spPr>
          <a:xfrm>
            <a:off x="6823531" y="4946452"/>
            <a:ext cx="1200171" cy="2509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CCC5379F-33F0-BA21-2FCE-7D675F88420B}"/>
              </a:ext>
            </a:extLst>
          </p:cNvPr>
          <p:cNvCxnSpPr>
            <a:cxnSpLocks/>
          </p:cNvCxnSpPr>
          <p:nvPr/>
        </p:nvCxnSpPr>
        <p:spPr>
          <a:xfrm>
            <a:off x="6385621" y="4791863"/>
            <a:ext cx="397062" cy="1336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2B03EAA-D96A-377E-12E2-A978629FC86F}"/>
              </a:ext>
            </a:extLst>
          </p:cNvPr>
          <p:cNvCxnSpPr>
            <a:cxnSpLocks/>
          </p:cNvCxnSpPr>
          <p:nvPr/>
        </p:nvCxnSpPr>
        <p:spPr>
          <a:xfrm>
            <a:off x="6131839" y="4620258"/>
            <a:ext cx="253782" cy="1487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E0E4181-A376-F317-7537-2F24D2924E43}"/>
              </a:ext>
            </a:extLst>
          </p:cNvPr>
          <p:cNvCxnSpPr>
            <a:cxnSpLocks/>
          </p:cNvCxnSpPr>
          <p:nvPr/>
        </p:nvCxnSpPr>
        <p:spPr>
          <a:xfrm flipV="1">
            <a:off x="6141873" y="4493028"/>
            <a:ext cx="116857" cy="74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폭발: 8pt 170">
            <a:extLst>
              <a:ext uri="{FF2B5EF4-FFF2-40B4-BE49-F238E27FC236}">
                <a16:creationId xmlns:a16="http://schemas.microsoft.com/office/drawing/2014/main" id="{E48DE6AC-4BBE-AB7A-0EFB-AE35CE1D03F2}"/>
              </a:ext>
            </a:extLst>
          </p:cNvPr>
          <p:cNvSpPr/>
          <p:nvPr/>
        </p:nvSpPr>
        <p:spPr>
          <a:xfrm>
            <a:off x="8283277" y="4974269"/>
            <a:ext cx="292761" cy="29276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27A5C2EE-42B0-593C-8ED5-9114EF781940}"/>
              </a:ext>
            </a:extLst>
          </p:cNvPr>
          <p:cNvCxnSpPr>
            <a:cxnSpLocks/>
          </p:cNvCxnSpPr>
          <p:nvPr/>
        </p:nvCxnSpPr>
        <p:spPr>
          <a:xfrm>
            <a:off x="7988578" y="5053038"/>
            <a:ext cx="674990" cy="103614"/>
          </a:xfrm>
          <a:prstGeom prst="line">
            <a:avLst/>
          </a:prstGeom>
          <a:ln w="12700">
            <a:solidFill>
              <a:srgbClr val="3F3F3F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934B2A9-7FD5-13EE-87C9-E77D03691E46}"/>
              </a:ext>
            </a:extLst>
          </p:cNvPr>
          <p:cNvCxnSpPr>
            <a:cxnSpLocks/>
          </p:cNvCxnSpPr>
          <p:nvPr/>
        </p:nvCxnSpPr>
        <p:spPr>
          <a:xfrm>
            <a:off x="8258722" y="4792589"/>
            <a:ext cx="312310" cy="690665"/>
          </a:xfrm>
          <a:prstGeom prst="line">
            <a:avLst/>
          </a:prstGeom>
          <a:ln w="12700">
            <a:solidFill>
              <a:srgbClr val="3F3F3F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4E5D908-7011-CDB4-0527-243A7A9D3E00}"/>
              </a:ext>
            </a:extLst>
          </p:cNvPr>
          <p:cNvCxnSpPr>
            <a:cxnSpLocks/>
          </p:cNvCxnSpPr>
          <p:nvPr/>
        </p:nvCxnSpPr>
        <p:spPr>
          <a:xfrm>
            <a:off x="8394090" y="4629137"/>
            <a:ext cx="0" cy="927065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C812954-6B2F-733F-BFF2-94228A1483FE}"/>
              </a:ext>
            </a:extLst>
          </p:cNvPr>
          <p:cNvSpPr txBox="1"/>
          <p:nvPr/>
        </p:nvSpPr>
        <p:spPr>
          <a:xfrm>
            <a:off x="7819200" y="4917652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X</a:t>
            </a:r>
            <a:endParaRPr lang="ko-KR" altLang="en-US" sz="10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167583A-E655-FF29-6D0F-29BF2B4C1C40}"/>
              </a:ext>
            </a:extLst>
          </p:cNvPr>
          <p:cNvSpPr txBox="1"/>
          <p:nvPr/>
        </p:nvSpPr>
        <p:spPr>
          <a:xfrm>
            <a:off x="8085684" y="4598683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Y</a:t>
            </a:r>
            <a:endParaRPr lang="ko-KR" altLang="en-US" sz="10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13AD799-05B8-4E6B-FD06-F57304F89B8F}"/>
              </a:ext>
            </a:extLst>
          </p:cNvPr>
          <p:cNvSpPr txBox="1"/>
          <p:nvPr/>
        </p:nvSpPr>
        <p:spPr>
          <a:xfrm>
            <a:off x="8272101" y="4405030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Z</a:t>
            </a:r>
            <a:endParaRPr lang="ko-KR" altLang="en-US" sz="1000" dirty="0"/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FC67F378-7AA8-0292-DDD8-D42A05DCD6DA}"/>
              </a:ext>
            </a:extLst>
          </p:cNvPr>
          <p:cNvSpPr>
            <a:spLocks/>
          </p:cNvSpPr>
          <p:nvPr/>
        </p:nvSpPr>
        <p:spPr>
          <a:xfrm>
            <a:off x="3366884" y="4471533"/>
            <a:ext cx="5546771" cy="1747804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B06483A4-1072-8183-9BDA-F982207B468D}"/>
              </a:ext>
            </a:extLst>
          </p:cNvPr>
          <p:cNvCxnSpPr>
            <a:cxnSpLocks/>
          </p:cNvCxnSpPr>
          <p:nvPr/>
        </p:nvCxnSpPr>
        <p:spPr>
          <a:xfrm>
            <a:off x="5849368" y="4471534"/>
            <a:ext cx="0" cy="1703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2A37394C-792E-2728-020D-E4635E8DD207}"/>
              </a:ext>
            </a:extLst>
          </p:cNvPr>
          <p:cNvCxnSpPr>
            <a:cxnSpLocks/>
          </p:cNvCxnSpPr>
          <p:nvPr/>
        </p:nvCxnSpPr>
        <p:spPr>
          <a:xfrm>
            <a:off x="4558534" y="5432884"/>
            <a:ext cx="0" cy="36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1C5195BA-E8BD-8F53-81BA-708144282E93}"/>
              </a:ext>
            </a:extLst>
          </p:cNvPr>
          <p:cNvCxnSpPr>
            <a:cxnSpLocks/>
          </p:cNvCxnSpPr>
          <p:nvPr/>
        </p:nvCxnSpPr>
        <p:spPr>
          <a:xfrm>
            <a:off x="4118686" y="5369729"/>
            <a:ext cx="35308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96C69A88-591B-BE1E-8D7F-96E4FE2973E4}"/>
              </a:ext>
            </a:extLst>
          </p:cNvPr>
          <p:cNvCxnSpPr>
            <a:cxnSpLocks/>
          </p:cNvCxnSpPr>
          <p:nvPr/>
        </p:nvCxnSpPr>
        <p:spPr>
          <a:xfrm flipV="1">
            <a:off x="4673388" y="5104888"/>
            <a:ext cx="140873" cy="14121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정육면체 207">
            <a:extLst>
              <a:ext uri="{FF2B5EF4-FFF2-40B4-BE49-F238E27FC236}">
                <a16:creationId xmlns:a16="http://schemas.microsoft.com/office/drawing/2014/main" id="{65049DB9-2503-72B9-F48C-736CEBFF80AE}"/>
              </a:ext>
            </a:extLst>
          </p:cNvPr>
          <p:cNvSpPr/>
          <p:nvPr/>
        </p:nvSpPr>
        <p:spPr>
          <a:xfrm>
            <a:off x="4418194" y="5163873"/>
            <a:ext cx="284236" cy="408446"/>
          </a:xfrm>
          <a:prstGeom prst="cube">
            <a:avLst>
              <a:gd name="adj" fmla="val 73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9BF1A374-718E-4D91-22E2-72E435BA0D82}"/>
              </a:ext>
            </a:extLst>
          </p:cNvPr>
          <p:cNvCxnSpPr>
            <a:cxnSpLocks/>
          </p:cNvCxnSpPr>
          <p:nvPr/>
        </p:nvCxnSpPr>
        <p:spPr>
          <a:xfrm flipV="1">
            <a:off x="4219310" y="5458751"/>
            <a:ext cx="241958" cy="24255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B432414B-2627-39A7-AD5B-D335C29C0AB2}"/>
              </a:ext>
            </a:extLst>
          </p:cNvPr>
          <p:cNvCxnSpPr>
            <a:cxnSpLocks/>
          </p:cNvCxnSpPr>
          <p:nvPr/>
        </p:nvCxnSpPr>
        <p:spPr>
          <a:xfrm>
            <a:off x="4596592" y="5367347"/>
            <a:ext cx="40901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87F60102-F31B-1866-7A21-A4EDDC7701C2}"/>
              </a:ext>
            </a:extLst>
          </p:cNvPr>
          <p:cNvCxnSpPr>
            <a:cxnSpLocks/>
          </p:cNvCxnSpPr>
          <p:nvPr/>
        </p:nvCxnSpPr>
        <p:spPr>
          <a:xfrm>
            <a:off x="4558534" y="5024225"/>
            <a:ext cx="0" cy="24027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7E0FEB85-9D2C-2779-0BED-820E49FB7CEC}"/>
              </a:ext>
            </a:extLst>
          </p:cNvPr>
          <p:cNvSpPr txBox="1">
            <a:spLocks/>
          </p:cNvSpPr>
          <p:nvPr/>
        </p:nvSpPr>
        <p:spPr>
          <a:xfrm>
            <a:off x="3967288" y="5290165"/>
            <a:ext cx="152288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X-</a:t>
            </a:r>
            <a:endParaRPr lang="ko-KR" altLang="en-US" sz="1000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2062DAC-7D4C-B62E-131F-69D55B799758}"/>
              </a:ext>
            </a:extLst>
          </p:cNvPr>
          <p:cNvSpPr txBox="1">
            <a:spLocks/>
          </p:cNvSpPr>
          <p:nvPr/>
        </p:nvSpPr>
        <p:spPr>
          <a:xfrm>
            <a:off x="3991791" y="5676820"/>
            <a:ext cx="33441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Y+</a:t>
            </a:r>
          </a:p>
          <a:p>
            <a:pPr algn="ctr"/>
            <a:r>
              <a:rPr lang="en-US" altLang="ko-KR" sz="1000" dirty="0"/>
              <a:t>(Roll)</a:t>
            </a:r>
            <a:endParaRPr lang="ko-KR" altLang="en-US" sz="1000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252B231-489E-ED67-1E84-4ACE9242175C}"/>
              </a:ext>
            </a:extLst>
          </p:cNvPr>
          <p:cNvSpPr txBox="1">
            <a:spLocks/>
          </p:cNvSpPr>
          <p:nvPr/>
        </p:nvSpPr>
        <p:spPr>
          <a:xfrm>
            <a:off x="4518354" y="4805014"/>
            <a:ext cx="12698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Z+</a:t>
            </a:r>
            <a:endParaRPr lang="ko-KR" altLang="en-US" sz="10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5CD4AF0-FB00-A808-43DF-E542CA2B909F}"/>
              </a:ext>
            </a:extLst>
          </p:cNvPr>
          <p:cNvSpPr txBox="1">
            <a:spLocks/>
          </p:cNvSpPr>
          <p:nvPr/>
        </p:nvSpPr>
        <p:spPr>
          <a:xfrm>
            <a:off x="5001048" y="5248425"/>
            <a:ext cx="384173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X+</a:t>
            </a:r>
          </a:p>
          <a:p>
            <a:pPr algn="ctr"/>
            <a:r>
              <a:rPr lang="en-US" altLang="ko-KR" sz="1000" dirty="0"/>
              <a:t>(Pitch)</a:t>
            </a:r>
            <a:endParaRPr lang="ko-KR" altLang="en-US" sz="10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22E0B6-AB66-D2BE-6A3F-1D75C673A8C6}"/>
              </a:ext>
            </a:extLst>
          </p:cNvPr>
          <p:cNvSpPr txBox="1">
            <a:spLocks/>
          </p:cNvSpPr>
          <p:nvPr/>
        </p:nvSpPr>
        <p:spPr>
          <a:xfrm>
            <a:off x="4810524" y="4992477"/>
            <a:ext cx="18441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Y-</a:t>
            </a:r>
            <a:endParaRPr lang="ko-KR" altLang="en-US" sz="100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252238A-63E4-64CC-F5C7-BA9FE2D2B754}"/>
              </a:ext>
            </a:extLst>
          </p:cNvPr>
          <p:cNvSpPr txBox="1">
            <a:spLocks/>
          </p:cNvSpPr>
          <p:nvPr/>
        </p:nvSpPr>
        <p:spPr>
          <a:xfrm>
            <a:off x="4518354" y="5802423"/>
            <a:ext cx="12698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Z-</a:t>
            </a:r>
            <a:endParaRPr lang="ko-KR" altLang="en-US" sz="1000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10312943-219E-9362-FACF-FEE3F2E3CC8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C92094-6D2F-94B4-6284-C9F4D23E4F74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6C6AE1F-420A-1743-25D3-359CA2C8D26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443D94AB-5BCC-9C4C-E67A-5BFC3A726B7F}"/>
              </a:ext>
            </a:extLst>
          </p:cNvPr>
          <p:cNvSpPr/>
          <p:nvPr/>
        </p:nvSpPr>
        <p:spPr>
          <a:xfrm>
            <a:off x="5678088" y="220577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92FA146-BEE9-E34F-1931-2383B3D12EA4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DC4B5DC6-F6A9-3885-7F22-C4F626D5AEB6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2523979-7E4A-7369-60B2-A6172F568A8D}"/>
              </a:ext>
            </a:extLst>
          </p:cNvPr>
          <p:cNvSpPr/>
          <p:nvPr/>
        </p:nvSpPr>
        <p:spPr>
          <a:xfrm>
            <a:off x="3036024" y="82133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F1A6F1A2-C86B-15E5-3DAA-9E4F4E61E240}"/>
              </a:ext>
            </a:extLst>
          </p:cNvPr>
          <p:cNvSpPr/>
          <p:nvPr/>
        </p:nvSpPr>
        <p:spPr>
          <a:xfrm>
            <a:off x="5565203" y="115060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BA41B325-EFA6-E633-1673-030081DF5674}"/>
              </a:ext>
            </a:extLst>
          </p:cNvPr>
          <p:cNvSpPr/>
          <p:nvPr/>
        </p:nvSpPr>
        <p:spPr>
          <a:xfrm>
            <a:off x="5765599" y="444523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236" name="이등변 삼각형 235">
            <a:extLst>
              <a:ext uri="{FF2B5EF4-FFF2-40B4-BE49-F238E27FC236}">
                <a16:creationId xmlns:a16="http://schemas.microsoft.com/office/drawing/2014/main" id="{8E13FD9A-1E21-27E1-350D-ED39E68D6189}"/>
              </a:ext>
            </a:extLst>
          </p:cNvPr>
          <p:cNvSpPr/>
          <p:nvPr/>
        </p:nvSpPr>
        <p:spPr>
          <a:xfrm rot="16200000">
            <a:off x="967788" y="3782203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이등변 삼각형 236">
            <a:extLst>
              <a:ext uri="{FF2B5EF4-FFF2-40B4-BE49-F238E27FC236}">
                <a16:creationId xmlns:a16="http://schemas.microsoft.com/office/drawing/2014/main" id="{E31022D2-1C8B-ACB2-F349-E24C1ED2A9F1}"/>
              </a:ext>
            </a:extLst>
          </p:cNvPr>
          <p:cNvSpPr/>
          <p:nvPr/>
        </p:nvSpPr>
        <p:spPr>
          <a:xfrm rot="5400000" flipH="1">
            <a:off x="1559820" y="3782203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1DB857E-3C81-277C-1FEF-D7F787707266}"/>
              </a:ext>
            </a:extLst>
          </p:cNvPr>
          <p:cNvSpPr txBox="1">
            <a:spLocks/>
          </p:cNvSpPr>
          <p:nvPr/>
        </p:nvSpPr>
        <p:spPr>
          <a:xfrm>
            <a:off x="1085068" y="3773003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8D7EB7FD-0CB1-4FAB-3E57-2A2441FF1A13}"/>
              </a:ext>
            </a:extLst>
          </p:cNvPr>
          <p:cNvSpPr/>
          <p:nvPr/>
        </p:nvSpPr>
        <p:spPr>
          <a:xfrm>
            <a:off x="329487" y="370295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37374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E6522-E505-3CC4-942E-75E97F4E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</a:p>
        </p:txBody>
      </p:sp>
    </p:spTree>
    <p:extLst>
      <p:ext uri="{BB962C8B-B14F-4D97-AF65-F5344CB8AC3E}">
        <p14:creationId xmlns:p14="http://schemas.microsoft.com/office/powerpoint/2010/main" val="145610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표 15">
            <a:extLst>
              <a:ext uri="{FF2B5EF4-FFF2-40B4-BE49-F238E27FC236}">
                <a16:creationId xmlns:a16="http://schemas.microsoft.com/office/drawing/2014/main" id="{8A8608C3-8625-13F4-BCDE-D1038DED4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30455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540C9C49-40F8-117D-3F3B-B91973A15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72420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80558A42-7E2A-CF0C-2A60-219D55589C70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텍스트 개체 틀 108">
            <a:extLst>
              <a:ext uri="{FF2B5EF4-FFF2-40B4-BE49-F238E27FC236}">
                <a16:creationId xmlns:a16="http://schemas.microsoft.com/office/drawing/2014/main" id="{EBC6AE22-BE80-B38A-3622-AED5E6F00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F-0201</a:t>
            </a:r>
            <a:endParaRPr lang="ko-KR" altLang="en-US" dirty="0"/>
          </a:p>
        </p:txBody>
      </p:sp>
      <p:sp>
        <p:nvSpPr>
          <p:cNvPr id="110" name="텍스트 개체 틀 109">
            <a:extLst>
              <a:ext uri="{FF2B5EF4-FFF2-40B4-BE49-F238E27FC236}">
                <a16:creationId xmlns:a16="http://schemas.microsoft.com/office/drawing/2014/main" id="{C908FA1A-9B57-5612-E616-FA38A8547F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- </a:t>
            </a:r>
            <a:r>
              <a:rPr lang="ko-KR" altLang="en-US" dirty="0"/>
              <a:t>유지관리</a:t>
            </a:r>
          </a:p>
        </p:txBody>
      </p:sp>
      <p:sp>
        <p:nvSpPr>
          <p:cNvPr id="111" name="날짜 개체 틀 3">
            <a:extLst>
              <a:ext uri="{FF2B5EF4-FFF2-40B4-BE49-F238E27FC236}">
                <a16:creationId xmlns:a16="http://schemas.microsoft.com/office/drawing/2014/main" id="{601ED32C-CDF5-1613-C86D-8746D209FD3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402362" y="178933"/>
            <a:ext cx="1300858" cy="191801"/>
          </a:xfrm>
        </p:spPr>
        <p:txBody>
          <a:bodyPr/>
          <a:lstStyle/>
          <a:p>
            <a:fld id="{FDFA8952-F175-493D-BFB3-D0B694125C1F}" type="datetime1">
              <a:rPr lang="ko-KR" altLang="en-US" smtClean="0"/>
              <a:t>2024-02-05</a:t>
            </a:fld>
            <a:endParaRPr lang="ko-KR" altLang="en-US" dirty="0"/>
          </a:p>
        </p:txBody>
      </p:sp>
      <p:sp>
        <p:nvSpPr>
          <p:cNvPr id="112" name="슬라이드 번호 개체 틀 4">
            <a:extLst>
              <a:ext uri="{FF2B5EF4-FFF2-40B4-BE49-F238E27FC236}">
                <a16:creationId xmlns:a16="http://schemas.microsoft.com/office/drawing/2014/main" id="{C4DD75CF-7026-1C2B-99C5-0842384E0B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01401" y="178932"/>
            <a:ext cx="561582" cy="191801"/>
          </a:xfrm>
        </p:spPr>
        <p:txBody>
          <a:bodyPr/>
          <a:lstStyle/>
          <a:p>
            <a:fld id="{5A26B1E4-BEAB-4090-A65B-CA4C38B8663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EC2F08-C6EA-D483-CD21-4887B7612C23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47686-49BE-8E43-11E7-24BE627E15B9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3343CB-658E-2462-BBCB-BAA2629260C7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E913B-FCF9-779E-6E91-1C921AE62620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99AF7-5C89-4886-5A1E-2CFD761B4C8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E61A02-57FA-FE43-1405-DD19AEC57041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FC4FA-E8CE-CF73-3D1B-1BEEE4A52E21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4CD9D4-33B7-63B5-ABB5-58883A2E92F8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D7FE13-160D-33A2-539A-81DC917F3DDA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D8C1B9E-74BE-925E-C21A-E7BA206CDA1C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B53F32-BBBA-AE1F-1C86-EF717847FD5A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C579F41-60B7-F80E-6E69-1735BB98F35F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428798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9DE8702-C8A6-9AD8-A4D8-D0BBE0F5D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28409D-2F06-EADD-7A53-9AD7C901DA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</a:t>
            </a:r>
            <a:r>
              <a:rPr lang="en-US" altLang="ko-KR" dirty="0"/>
              <a:t> </a:t>
            </a:r>
            <a:r>
              <a:rPr lang="ko-KR" altLang="en-US" dirty="0"/>
              <a:t>운영 </a:t>
            </a:r>
            <a:r>
              <a:rPr lang="en-US" altLang="ko-KR" dirty="0"/>
              <a:t>– </a:t>
            </a:r>
            <a:r>
              <a:rPr lang="ko-KR" altLang="en-US" dirty="0"/>
              <a:t>데이터 조회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D6661F-AC41-4616-E96A-F850C839280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F90C0A-A873-4228-069F-ED8B6E6A60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5963CF40-79F6-E73E-7F0C-72FAD0FAD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750245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98B4A03-2F02-F508-9353-4DBA6EB9E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659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30FFBD7-725B-5008-F813-ED7A7B053570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85B877-E948-33FC-A085-E4596B57B0E9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1E875-84BE-466F-1125-2BBD8142B472}"/>
              </a:ext>
            </a:extLst>
          </p:cNvPr>
          <p:cNvSpPr txBox="1">
            <a:spLocks/>
          </p:cNvSpPr>
          <p:nvPr/>
        </p:nvSpPr>
        <p:spPr>
          <a:xfrm>
            <a:off x="501589" y="67780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로고부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D43AB-2529-62A8-28BC-454B8F60642C}"/>
              </a:ext>
            </a:extLst>
          </p:cNvPr>
          <p:cNvSpPr txBox="1">
            <a:spLocks/>
          </p:cNvSpPr>
          <p:nvPr/>
        </p:nvSpPr>
        <p:spPr>
          <a:xfrm>
            <a:off x="3953168" y="681601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메뉴부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96482-BBC1-8E33-3901-F40C23DB19BF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4B7AB-8E12-9447-5F5A-F63F504839FA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</p:spTree>
    <p:extLst>
      <p:ext uri="{BB962C8B-B14F-4D97-AF65-F5344CB8AC3E}">
        <p14:creationId xmlns:p14="http://schemas.microsoft.com/office/powerpoint/2010/main" val="130711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D1C-3C54-3037-7AB1-8AC3EA4C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326463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E2D8CE8-988E-B191-E40F-48DB2600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17" y="3510209"/>
            <a:ext cx="6014781" cy="2913410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수집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명칭으로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수신 상태 목록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수집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14BD4-8913-393A-B979-10918A86E26E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21848ED-8FDC-E47C-DEA8-AAB4AD2FA3ED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25" name="그래픽 24">
                <a:extLst>
                  <a:ext uri="{FF2B5EF4-FFF2-40B4-BE49-F238E27FC236}">
                    <a16:creationId xmlns:a16="http://schemas.microsoft.com/office/drawing/2014/main" id="{E415F7AB-38F5-F47C-0E44-F05759302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6" name="그래픽 25">
                <a:extLst>
                  <a:ext uri="{FF2B5EF4-FFF2-40B4-BE49-F238E27FC236}">
                    <a16:creationId xmlns:a16="http://schemas.microsoft.com/office/drawing/2014/main" id="{C9B8F945-3963-206D-DC18-06A01C7BDA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0E6FD6-434C-66DC-709B-46CBB09E534C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D3624E-E07F-D474-7DF4-D3A6BCDC5D94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23" name="그래픽 22">
                <a:extLst>
                  <a:ext uri="{FF2B5EF4-FFF2-40B4-BE49-F238E27FC236}">
                    <a16:creationId xmlns:a16="http://schemas.microsoft.com/office/drawing/2014/main" id="{0E7A6587-D864-4033-E81B-72A0A87BC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4" name="그래픽 23">
                <a:extLst>
                  <a:ext uri="{FF2B5EF4-FFF2-40B4-BE49-F238E27FC236}">
                    <a16:creationId xmlns:a16="http://schemas.microsoft.com/office/drawing/2014/main" id="{37D6712A-76D8-4A8C-93C5-B95A96BEF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13D56B-79A7-A90E-7153-041AF7378027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CE4203A-5D64-33A6-ED43-841E88697A27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152" name="그래픽 151">
              <a:extLst>
                <a:ext uri="{FF2B5EF4-FFF2-40B4-BE49-F238E27FC236}">
                  <a16:creationId xmlns:a16="http://schemas.microsoft.com/office/drawing/2014/main" id="{26DBB729-0910-47BA-E99B-53BDFB3C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CF5B796-A5BF-440D-9EE6-97805F3110F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BAB8009-654C-BDC7-C81C-E548E60F7BB3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31853E7F-DFF2-D863-7A40-88086010A890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399B89A-98D7-5F51-4895-A4F5E4D51BEF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bg1">
                    <a:lumMod val="65000"/>
                  </a:schemeClr>
                </a:solidFill>
              </a:rPr>
              <a:t>시스템명</a:t>
            </a:r>
            <a:r>
              <a:rPr lang="ko-KR" altLang="en-US" sz="600"/>
              <a:t> 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F182667-7FB6-CBA1-E648-F5C61901F0E8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8E259304-4B5A-3C1E-9C3C-36EFFA1AA88A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169" name="그래픽 168">
              <a:extLst>
                <a:ext uri="{FF2B5EF4-FFF2-40B4-BE49-F238E27FC236}">
                  <a16:creationId xmlns:a16="http://schemas.microsoft.com/office/drawing/2014/main" id="{F1F284EF-1703-4962-C0DE-5DF9B269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A646317-D286-6BAF-70A5-41C570B0EBB2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171" name="이등변 삼각형 170">
            <a:extLst>
              <a:ext uri="{FF2B5EF4-FFF2-40B4-BE49-F238E27FC236}">
                <a16:creationId xmlns:a16="http://schemas.microsoft.com/office/drawing/2014/main" id="{FEBE6582-8B6E-7897-C55E-D31A2D31240C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0036BA4D-E7DA-E0B6-1C8A-7DAC0AD1A501}"/>
              </a:ext>
            </a:extLst>
          </p:cNvPr>
          <p:cNvGraphicFramePr>
            <a:graphicFrameLocks noGrp="1"/>
          </p:cNvGraphicFramePr>
          <p:nvPr/>
        </p:nvGraphicFramePr>
        <p:xfrm>
          <a:off x="1950908" y="1189709"/>
          <a:ext cx="6014781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7303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77462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27385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834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70773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798221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748332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520269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69257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엣지플랫폼명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수집채널수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120MB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sp>
        <p:nvSpPr>
          <p:cNvPr id="181" name="타원 180">
            <a:extLst>
              <a:ext uri="{FF2B5EF4-FFF2-40B4-BE49-F238E27FC236}">
                <a16:creationId xmlns:a16="http://schemas.microsoft.com/office/drawing/2014/main" id="{8803DF43-60F1-F0A9-9B79-2F40B33717F5}"/>
              </a:ext>
            </a:extLst>
          </p:cNvPr>
          <p:cNvSpPr/>
          <p:nvPr/>
        </p:nvSpPr>
        <p:spPr>
          <a:xfrm>
            <a:off x="2657925" y="371994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2656F4-0141-AF5B-7947-91220AA9EE1D}"/>
              </a:ext>
            </a:extLst>
          </p:cNvPr>
          <p:cNvSpPr/>
          <p:nvPr/>
        </p:nvSpPr>
        <p:spPr>
          <a:xfrm>
            <a:off x="3943171" y="587684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318097-03CA-8CE0-0F7A-3CA3EC89265E}"/>
              </a:ext>
            </a:extLst>
          </p:cNvPr>
          <p:cNvSpPr/>
          <p:nvPr/>
        </p:nvSpPr>
        <p:spPr>
          <a:xfrm>
            <a:off x="7047501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B7D5E8-9F90-45F3-C276-6BD08AB893DC}"/>
              </a:ext>
            </a:extLst>
          </p:cNvPr>
          <p:cNvSpPr/>
          <p:nvPr/>
        </p:nvSpPr>
        <p:spPr>
          <a:xfrm>
            <a:off x="2675459" y="410470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8090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분석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17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분석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D5E0E0-FCA1-C216-87E8-8679812FA189}"/>
              </a:ext>
            </a:extLst>
          </p:cNvPr>
          <p:cNvSpPr/>
          <p:nvPr/>
        </p:nvSpPr>
        <p:spPr>
          <a:xfrm rot="19987199">
            <a:off x="2854936" y="1865267"/>
            <a:ext cx="3840679" cy="10299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설계중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6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6C022D3-7C24-4483-0D2A-40F1D4332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74" y="3662588"/>
            <a:ext cx="6013815" cy="2912942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저장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18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명칭으로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데이터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데이터 목록 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저장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14BD4-8913-393A-B979-10918A86E26E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21848ED-8FDC-E47C-DEA8-AAB4AD2FA3ED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25" name="그래픽 24">
                <a:extLst>
                  <a:ext uri="{FF2B5EF4-FFF2-40B4-BE49-F238E27FC236}">
                    <a16:creationId xmlns:a16="http://schemas.microsoft.com/office/drawing/2014/main" id="{E415F7AB-38F5-F47C-0E44-F05759302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6" name="그래픽 25">
                <a:extLst>
                  <a:ext uri="{FF2B5EF4-FFF2-40B4-BE49-F238E27FC236}">
                    <a16:creationId xmlns:a16="http://schemas.microsoft.com/office/drawing/2014/main" id="{C9B8F945-3963-206D-DC18-06A01C7BDA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0E6FD6-434C-66DC-709B-46CBB09E534C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D3624E-E07F-D474-7DF4-D3A6BCDC5D94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23" name="그래픽 22">
                <a:extLst>
                  <a:ext uri="{FF2B5EF4-FFF2-40B4-BE49-F238E27FC236}">
                    <a16:creationId xmlns:a16="http://schemas.microsoft.com/office/drawing/2014/main" id="{0E7A6587-D864-4033-E81B-72A0A87BC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4" name="그래픽 23">
                <a:extLst>
                  <a:ext uri="{FF2B5EF4-FFF2-40B4-BE49-F238E27FC236}">
                    <a16:creationId xmlns:a16="http://schemas.microsoft.com/office/drawing/2014/main" id="{37D6712A-76D8-4A8C-93C5-B95A96BEF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13D56B-79A7-A90E-7153-041AF7378027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CE4203A-5D64-33A6-ED43-841E88697A27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152" name="그래픽 151">
              <a:extLst>
                <a:ext uri="{FF2B5EF4-FFF2-40B4-BE49-F238E27FC236}">
                  <a16:creationId xmlns:a16="http://schemas.microsoft.com/office/drawing/2014/main" id="{26DBB729-0910-47BA-E99B-53BDFB3C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CF5B796-A5BF-440D-9EE6-97805F3110F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BAB8009-654C-BDC7-C81C-E548E60F7BB3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31853E7F-DFF2-D863-7A40-88086010A890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399B89A-98D7-5F51-4895-A4F5E4D51BEF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센서명</a:t>
            </a:r>
            <a:r>
              <a:rPr lang="ko-KR" altLang="en-US" sz="600" dirty="0"/>
              <a:t> 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F182667-7FB6-CBA1-E648-F5C61901F0E8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8E259304-4B5A-3C1E-9C3C-36EFFA1AA88A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169" name="그래픽 168">
              <a:extLst>
                <a:ext uri="{FF2B5EF4-FFF2-40B4-BE49-F238E27FC236}">
                  <a16:creationId xmlns:a16="http://schemas.microsoft.com/office/drawing/2014/main" id="{F1F284EF-1703-4962-C0DE-5DF9B269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A646317-D286-6BAF-70A5-41C570B0EBB2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171" name="이등변 삼각형 170">
            <a:extLst>
              <a:ext uri="{FF2B5EF4-FFF2-40B4-BE49-F238E27FC236}">
                <a16:creationId xmlns:a16="http://schemas.microsoft.com/office/drawing/2014/main" id="{FEBE6582-8B6E-7897-C55E-D31A2D31240C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0036BA4D-E7DA-E0B6-1C8A-7DAC0AD1A501}"/>
              </a:ext>
            </a:extLst>
          </p:cNvPr>
          <p:cNvGraphicFramePr>
            <a:graphicFrameLocks noGrp="1"/>
          </p:cNvGraphicFramePr>
          <p:nvPr/>
        </p:nvGraphicFramePr>
        <p:xfrm>
          <a:off x="1950908" y="1189709"/>
          <a:ext cx="6014781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7303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77462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27385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834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70773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798221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748332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520269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69257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채널번호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0.1215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0.1111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0.11212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sp>
        <p:nvSpPr>
          <p:cNvPr id="181" name="타원 180">
            <a:extLst>
              <a:ext uri="{FF2B5EF4-FFF2-40B4-BE49-F238E27FC236}">
                <a16:creationId xmlns:a16="http://schemas.microsoft.com/office/drawing/2014/main" id="{8803DF43-60F1-F0A9-9B79-2F40B33717F5}"/>
              </a:ext>
            </a:extLst>
          </p:cNvPr>
          <p:cNvSpPr/>
          <p:nvPr/>
        </p:nvSpPr>
        <p:spPr>
          <a:xfrm>
            <a:off x="2762970" y="383517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2656F4-0141-AF5B-7947-91220AA9EE1D}"/>
              </a:ext>
            </a:extLst>
          </p:cNvPr>
          <p:cNvSpPr/>
          <p:nvPr/>
        </p:nvSpPr>
        <p:spPr>
          <a:xfrm>
            <a:off x="3918459" y="606460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48B978A1-32E2-2CB6-2A32-76AFF1DBCBAE}"/>
              </a:ext>
            </a:extLst>
          </p:cNvPr>
          <p:cNvSpPr/>
          <p:nvPr/>
        </p:nvSpPr>
        <p:spPr>
          <a:xfrm>
            <a:off x="6400872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0932A70-2007-B672-0A18-E7C9A04C44AD}"/>
              </a:ext>
            </a:extLst>
          </p:cNvPr>
          <p:cNvSpPr/>
          <p:nvPr/>
        </p:nvSpPr>
        <p:spPr>
          <a:xfrm>
            <a:off x="2768538" y="415627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221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6A1B30-995E-EB2E-A41C-2F8C34D6F6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EB2F2-51B2-026E-935E-48A23E9D5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충돌 감지 </a:t>
            </a:r>
            <a:r>
              <a:rPr lang="en-US" altLang="ko-KR" dirty="0"/>
              <a:t>/ </a:t>
            </a:r>
            <a:r>
              <a:rPr lang="ko-KR" altLang="en-US" dirty="0"/>
              <a:t>화재 감지 시스템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00C37-F54D-5A98-0821-BED4D90892A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9399BD-967D-E5EF-8C1F-480CF685874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19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9A13D356-B6F5-839A-8B63-A012FAFF8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375799"/>
              </p:ext>
            </p:extLst>
          </p:nvPr>
        </p:nvGraphicFramePr>
        <p:xfrm>
          <a:off x="9497129" y="533911"/>
          <a:ext cx="2379916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6938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22978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F76628-7847-871F-692C-B669578F6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54012"/>
              </p:ext>
            </p:extLst>
          </p:nvPr>
        </p:nvGraphicFramePr>
        <p:xfrm>
          <a:off x="9497129" y="5323205"/>
          <a:ext cx="2379916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6938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22978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986CAB0-7DD1-F28E-9729-D4885F11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12" y="708692"/>
            <a:ext cx="5212532" cy="2926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2B5C29-D5AE-1978-DCDC-77A335EE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12" y="3758912"/>
            <a:ext cx="5212532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4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1E4493-2BF0-FA92-9AFD-8680FFBC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History</a:t>
            </a:r>
            <a:r>
              <a:rPr lang="ko-KR" altLang="en-US"/>
              <a:t> </a:t>
            </a:r>
            <a:r>
              <a:rPr lang="en-US" altLang="ko-KR"/>
              <a:t>List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68ADA1-5AE1-9764-BB24-F6BAA6006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본 문서의 계정 이력은 아래와 같음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0C6972-3E16-25BC-659C-B7AD22594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704443"/>
              </p:ext>
            </p:extLst>
          </p:nvPr>
        </p:nvGraphicFramePr>
        <p:xfrm>
          <a:off x="2152650" y="1338027"/>
          <a:ext cx="7977830" cy="4283390"/>
        </p:xfrm>
        <a:graphic>
          <a:graphicData uri="http://schemas.openxmlformats.org/drawingml/2006/table">
            <a:tbl>
              <a:tblPr/>
              <a:tblGrid>
                <a:gridCol w="901450">
                  <a:extLst>
                    <a:ext uri="{9D8B030D-6E8A-4147-A177-3AD203B41FA5}">
                      <a16:colId xmlns:a16="http://schemas.microsoft.com/office/drawing/2014/main" val="3727015388"/>
                    </a:ext>
                  </a:extLst>
                </a:gridCol>
                <a:gridCol w="5147277">
                  <a:extLst>
                    <a:ext uri="{9D8B030D-6E8A-4147-A177-3AD203B41FA5}">
                      <a16:colId xmlns:a16="http://schemas.microsoft.com/office/drawing/2014/main" val="3878792320"/>
                    </a:ext>
                  </a:extLst>
                </a:gridCol>
                <a:gridCol w="946522">
                  <a:extLst>
                    <a:ext uri="{9D8B030D-6E8A-4147-A177-3AD203B41FA5}">
                      <a16:colId xmlns:a16="http://schemas.microsoft.com/office/drawing/2014/main" val="2627125136"/>
                    </a:ext>
                  </a:extLst>
                </a:gridCol>
                <a:gridCol w="982581">
                  <a:extLst>
                    <a:ext uri="{9D8B030D-6E8A-4147-A177-3AD203B41FA5}">
                      <a16:colId xmlns:a16="http://schemas.microsoft.com/office/drawing/2014/main" val="2560056200"/>
                    </a:ext>
                  </a:extLst>
                </a:gridCol>
              </a:tblGrid>
              <a:tr h="18332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일자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개정 이력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</a:t>
                      </a:r>
                      <a:endParaRPr 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작성자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474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최초 작성</a:t>
                      </a:r>
                      <a:endParaRPr lang="ko-KR" altLang="en-US" sz="800">
                        <a:effectLst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정광호</a:t>
                      </a: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0671"/>
                  </a:ext>
                </a:extLst>
              </a:tr>
              <a:tr h="167583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정광호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096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54130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850715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54545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3295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70854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80138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202798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738863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96377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70032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852775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86487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94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92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2944F4A-8808-EA16-6562-DCAF3914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관리</a:t>
            </a:r>
          </a:p>
        </p:txBody>
      </p:sp>
    </p:spTree>
    <p:extLst>
      <p:ext uri="{BB962C8B-B14F-4D97-AF65-F5344CB8AC3E}">
        <p14:creationId xmlns:p14="http://schemas.microsoft.com/office/powerpoint/2010/main" val="313549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B6A6F91-D055-0C29-6A20-A04B1CBBF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86" y="3602784"/>
            <a:ext cx="5987203" cy="2900052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47CCF28-951C-FA04-29DE-50FC4A29C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03262"/>
              </p:ext>
            </p:extLst>
          </p:nvPr>
        </p:nvGraphicFramePr>
        <p:xfrm>
          <a:off x="2012753" y="1191232"/>
          <a:ext cx="5884416" cy="19657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80525">
                  <a:extLst>
                    <a:ext uri="{9D8B030D-6E8A-4147-A177-3AD203B41FA5}">
                      <a16:colId xmlns:a16="http://schemas.microsoft.com/office/drawing/2014/main" val="1512466969"/>
                    </a:ext>
                  </a:extLst>
                </a:gridCol>
                <a:gridCol w="378221">
                  <a:extLst>
                    <a:ext uri="{9D8B030D-6E8A-4147-A177-3AD203B41FA5}">
                      <a16:colId xmlns:a16="http://schemas.microsoft.com/office/drawing/2014/main" val="1816056954"/>
                    </a:ext>
                  </a:extLst>
                </a:gridCol>
                <a:gridCol w="914767">
                  <a:extLst>
                    <a:ext uri="{9D8B030D-6E8A-4147-A177-3AD203B41FA5}">
                      <a16:colId xmlns:a16="http://schemas.microsoft.com/office/drawing/2014/main" val="1405451697"/>
                    </a:ext>
                  </a:extLst>
                </a:gridCol>
                <a:gridCol w="914767">
                  <a:extLst>
                    <a:ext uri="{9D8B030D-6E8A-4147-A177-3AD203B41FA5}">
                      <a16:colId xmlns:a16="http://schemas.microsoft.com/office/drawing/2014/main" val="3675519362"/>
                    </a:ext>
                  </a:extLst>
                </a:gridCol>
                <a:gridCol w="1161051">
                  <a:extLst>
                    <a:ext uri="{9D8B030D-6E8A-4147-A177-3AD203B41FA5}">
                      <a16:colId xmlns:a16="http://schemas.microsoft.com/office/drawing/2014/main" val="3709734339"/>
                    </a:ext>
                  </a:extLst>
                </a:gridCol>
                <a:gridCol w="580525">
                  <a:extLst>
                    <a:ext uri="{9D8B030D-6E8A-4147-A177-3AD203B41FA5}">
                      <a16:colId xmlns:a16="http://schemas.microsoft.com/office/drawing/2014/main" val="1668650448"/>
                    </a:ext>
                  </a:extLst>
                </a:gridCol>
                <a:gridCol w="677280">
                  <a:extLst>
                    <a:ext uri="{9D8B030D-6E8A-4147-A177-3AD203B41FA5}">
                      <a16:colId xmlns:a16="http://schemas.microsoft.com/office/drawing/2014/main" val="3500269691"/>
                    </a:ext>
                  </a:extLst>
                </a:gridCol>
                <a:gridCol w="677280">
                  <a:extLst>
                    <a:ext uri="{9D8B030D-6E8A-4147-A177-3AD203B41FA5}">
                      <a16:colId xmlns:a16="http://schemas.microsoft.com/office/drawing/2014/main" val="2203717517"/>
                    </a:ext>
                  </a:extLst>
                </a:gridCol>
              </a:tblGrid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이름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본사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지사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부서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직책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연락처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권한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7153869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21817324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강성인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도로교통연구원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도로교통연구원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ICT</a:t>
                      </a:r>
                      <a:r>
                        <a:rPr lang="ko-KR" altLang="en-US" sz="600" u="none" strike="noStrike">
                          <a:effectLst/>
                        </a:rPr>
                        <a:t>융합연구실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책임연구원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6264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4546305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21809420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err="1">
                          <a:effectLst/>
                        </a:rPr>
                        <a:t>신정욱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777881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21703023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심성보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1930793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21209514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김서원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ITS</a:t>
                      </a:r>
                      <a:r>
                        <a:rPr lang="ko-KR" altLang="en-US" sz="600" u="none" strike="noStrike">
                          <a:effectLst/>
                        </a:rPr>
                        <a:t>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208917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19644917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권상원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디지털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8599405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21206013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신충호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재난관리처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2775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0358678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21831128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류성진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구조물처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2918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7398181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20409714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김재구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985910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22034406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노희규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디지털고속도로추진단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53159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21994860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김현준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정보처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1752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755832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21714624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김주희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4512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329533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21501621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진태옥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교통정보팀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3642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6399116"/>
                  </a:ext>
                </a:extLst>
              </a:tr>
            </a:tbl>
          </a:graphicData>
        </a:graphic>
      </p:graphicFrame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82220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이름으로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권한설정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권한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시스템 관리 </a:t>
            </a:r>
            <a:r>
              <a:rPr lang="en-US" altLang="ko-KR"/>
              <a:t>– </a:t>
            </a:r>
            <a:r>
              <a:rPr lang="ko-KR" altLang="en-US"/>
              <a:t>사용자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사용자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578771" y="625337"/>
            <a:ext cx="13869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사용자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이름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6B67934-CBE7-F741-6D36-1995DB98DF5C}"/>
              </a:ext>
            </a:extLst>
          </p:cNvPr>
          <p:cNvGrpSpPr/>
          <p:nvPr/>
        </p:nvGrpSpPr>
        <p:grpSpPr>
          <a:xfrm>
            <a:off x="7283150" y="1378706"/>
            <a:ext cx="472985" cy="100306"/>
            <a:chOff x="5759149" y="1378706"/>
            <a:chExt cx="472985" cy="100306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0D331E1-7AB7-BAC4-42F4-1A316D99671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관리자 </a:t>
              </a:r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CB80CEF9-5882-32DE-3725-05A41BFD5CEA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39CD8D0-359B-4586-6C9B-0BF38FAB3481}"/>
              </a:ext>
            </a:extLst>
          </p:cNvPr>
          <p:cNvGrpSpPr/>
          <p:nvPr/>
        </p:nvGrpSpPr>
        <p:grpSpPr>
          <a:xfrm>
            <a:off x="7283150" y="1528882"/>
            <a:ext cx="472985" cy="100306"/>
            <a:chOff x="5759149" y="1378706"/>
            <a:chExt cx="472985" cy="10030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30AE419-3BED-E945-8D1C-B9EEAF8A94AF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1" name="이등변 삼각형 74">
              <a:extLst>
                <a:ext uri="{FF2B5EF4-FFF2-40B4-BE49-F238E27FC236}">
                  <a16:creationId xmlns:a16="http://schemas.microsoft.com/office/drawing/2014/main" id="{979C7A72-8A4F-CFB2-9BAD-1D32AD2F9FDF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8D179E1-18B1-D7AB-DC4C-C8AD921CDF03}"/>
              </a:ext>
            </a:extLst>
          </p:cNvPr>
          <p:cNvGrpSpPr/>
          <p:nvPr/>
        </p:nvGrpSpPr>
        <p:grpSpPr>
          <a:xfrm>
            <a:off x="7283150" y="1679058"/>
            <a:ext cx="472985" cy="100306"/>
            <a:chOff x="5759149" y="1378706"/>
            <a:chExt cx="472985" cy="10030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2B645CD7-6ECE-3B68-439E-2FB16F20BC2A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4" name="이등변 삼각형 74">
              <a:extLst>
                <a:ext uri="{FF2B5EF4-FFF2-40B4-BE49-F238E27FC236}">
                  <a16:creationId xmlns:a16="http://schemas.microsoft.com/office/drawing/2014/main" id="{5DFE34E0-D711-9885-8D14-22C3167863DA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875C113-1754-009A-667C-31AD51EC5523}"/>
              </a:ext>
            </a:extLst>
          </p:cNvPr>
          <p:cNvGrpSpPr/>
          <p:nvPr/>
        </p:nvGrpSpPr>
        <p:grpSpPr>
          <a:xfrm>
            <a:off x="7283150" y="1829234"/>
            <a:ext cx="472985" cy="100306"/>
            <a:chOff x="5759149" y="1378706"/>
            <a:chExt cx="472985" cy="100306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13E7C987-6461-B1EC-24A2-2DA0A4251D76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7" name="이등변 삼각형 74">
              <a:extLst>
                <a:ext uri="{FF2B5EF4-FFF2-40B4-BE49-F238E27FC236}">
                  <a16:creationId xmlns:a16="http://schemas.microsoft.com/office/drawing/2014/main" id="{27B91078-3FAB-C8CD-9AE1-51C84DBF88C4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8150675-D07B-C47F-A838-D78F969155D0}"/>
              </a:ext>
            </a:extLst>
          </p:cNvPr>
          <p:cNvGrpSpPr/>
          <p:nvPr/>
        </p:nvGrpSpPr>
        <p:grpSpPr>
          <a:xfrm>
            <a:off x="7283150" y="1979410"/>
            <a:ext cx="472985" cy="100306"/>
            <a:chOff x="5759149" y="1378706"/>
            <a:chExt cx="472985" cy="100306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45CAF1FB-5131-81D9-A09C-D6E8C950DF88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0" name="이등변 삼각형 74">
              <a:extLst>
                <a:ext uri="{FF2B5EF4-FFF2-40B4-BE49-F238E27FC236}">
                  <a16:creationId xmlns:a16="http://schemas.microsoft.com/office/drawing/2014/main" id="{8E66E393-05E3-4C67-1997-162F0FC27129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CEB158-A376-9974-9B3C-9B686BCC9B51}"/>
              </a:ext>
            </a:extLst>
          </p:cNvPr>
          <p:cNvGrpSpPr/>
          <p:nvPr/>
        </p:nvGrpSpPr>
        <p:grpSpPr>
          <a:xfrm>
            <a:off x="7283150" y="2129586"/>
            <a:ext cx="472985" cy="100306"/>
            <a:chOff x="5759149" y="1378706"/>
            <a:chExt cx="472985" cy="100306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E4E672A-8552-EDA8-9F61-F5C906BCA3A4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3" name="이등변 삼각형 74">
              <a:extLst>
                <a:ext uri="{FF2B5EF4-FFF2-40B4-BE49-F238E27FC236}">
                  <a16:creationId xmlns:a16="http://schemas.microsoft.com/office/drawing/2014/main" id="{BB192752-69D9-314F-1364-0BA0E19E354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AFCBAAF-494F-7B8B-F360-199A374443D1}"/>
              </a:ext>
            </a:extLst>
          </p:cNvPr>
          <p:cNvGrpSpPr/>
          <p:nvPr/>
        </p:nvGrpSpPr>
        <p:grpSpPr>
          <a:xfrm>
            <a:off x="7283150" y="2279762"/>
            <a:ext cx="472985" cy="100306"/>
            <a:chOff x="5759149" y="1378706"/>
            <a:chExt cx="472985" cy="10030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CCD57407-755A-B297-2FF9-35DC43DF6DEF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6" name="이등변 삼각형 74">
              <a:extLst>
                <a:ext uri="{FF2B5EF4-FFF2-40B4-BE49-F238E27FC236}">
                  <a16:creationId xmlns:a16="http://schemas.microsoft.com/office/drawing/2014/main" id="{C419EDAF-66C9-071E-4929-71EC9EA78108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840FB40-FC45-D380-CB48-DF38977B844C}"/>
              </a:ext>
            </a:extLst>
          </p:cNvPr>
          <p:cNvGrpSpPr/>
          <p:nvPr/>
        </p:nvGrpSpPr>
        <p:grpSpPr>
          <a:xfrm>
            <a:off x="7283150" y="2429937"/>
            <a:ext cx="472985" cy="100306"/>
            <a:chOff x="5759149" y="1378706"/>
            <a:chExt cx="472985" cy="100306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BE2876E3-1504-B1D5-57AE-FB8E7A6094E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9" name="이등변 삼각형 74">
              <a:extLst>
                <a:ext uri="{FF2B5EF4-FFF2-40B4-BE49-F238E27FC236}">
                  <a16:creationId xmlns:a16="http://schemas.microsoft.com/office/drawing/2014/main" id="{1D198965-F8D8-382F-F47D-351273227B60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AF0C8C4-CC80-CF12-A665-DA3B537C49EF}"/>
              </a:ext>
            </a:extLst>
          </p:cNvPr>
          <p:cNvGrpSpPr/>
          <p:nvPr/>
        </p:nvGrpSpPr>
        <p:grpSpPr>
          <a:xfrm>
            <a:off x="7283150" y="2580113"/>
            <a:ext cx="472985" cy="100306"/>
            <a:chOff x="5759149" y="1378706"/>
            <a:chExt cx="472985" cy="10030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800572-D9B9-5A3D-BAA8-6F7632346D1E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2" name="이등변 삼각형 74">
              <a:extLst>
                <a:ext uri="{FF2B5EF4-FFF2-40B4-BE49-F238E27FC236}">
                  <a16:creationId xmlns:a16="http://schemas.microsoft.com/office/drawing/2014/main" id="{445EA44F-8148-55D2-96C5-09AD596C842E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325F3D7-1973-B89F-761A-A29160B02FBF}"/>
              </a:ext>
            </a:extLst>
          </p:cNvPr>
          <p:cNvGrpSpPr/>
          <p:nvPr/>
        </p:nvGrpSpPr>
        <p:grpSpPr>
          <a:xfrm>
            <a:off x="7283150" y="2730288"/>
            <a:ext cx="472985" cy="100306"/>
            <a:chOff x="5759149" y="1378706"/>
            <a:chExt cx="472985" cy="100306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FC33A2BE-AAE3-10D6-65C2-77E77FAFFF5B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5" name="이등변 삼각형 74">
              <a:extLst>
                <a:ext uri="{FF2B5EF4-FFF2-40B4-BE49-F238E27FC236}">
                  <a16:creationId xmlns:a16="http://schemas.microsoft.com/office/drawing/2014/main" id="{D7D33F04-0A0F-4880-2291-238B8ACBE0A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1E4A448-5F86-0963-89E0-34EE3201E920}"/>
              </a:ext>
            </a:extLst>
          </p:cNvPr>
          <p:cNvGrpSpPr/>
          <p:nvPr/>
        </p:nvGrpSpPr>
        <p:grpSpPr>
          <a:xfrm>
            <a:off x="7283150" y="2880461"/>
            <a:ext cx="472985" cy="100306"/>
            <a:chOff x="5759149" y="1378706"/>
            <a:chExt cx="472985" cy="100306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267A4340-4C34-33BB-7071-459BFDA1A163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8" name="이등변 삼각형 74">
              <a:extLst>
                <a:ext uri="{FF2B5EF4-FFF2-40B4-BE49-F238E27FC236}">
                  <a16:creationId xmlns:a16="http://schemas.microsoft.com/office/drawing/2014/main" id="{AB82F92A-10DF-A687-91F6-DA83B655DF4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6E44F3B-B9E6-530C-DF0B-FD872B823C7D}"/>
              </a:ext>
            </a:extLst>
          </p:cNvPr>
          <p:cNvGrpSpPr/>
          <p:nvPr/>
        </p:nvGrpSpPr>
        <p:grpSpPr>
          <a:xfrm>
            <a:off x="7283150" y="3022414"/>
            <a:ext cx="472985" cy="100306"/>
            <a:chOff x="5759149" y="1378706"/>
            <a:chExt cx="472985" cy="100306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27286BEE-A962-CC8F-4EDA-263E20471DF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11" name="이등변 삼각형 74">
              <a:extLst>
                <a:ext uri="{FF2B5EF4-FFF2-40B4-BE49-F238E27FC236}">
                  <a16:creationId xmlns:a16="http://schemas.microsoft.com/office/drawing/2014/main" id="{9C930ED4-3C48-63E1-1F29-CF2BE559F321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675459" y="39486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491259" y="395718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2E1C9F6-D661-D552-F095-109B17086EB8}"/>
              </a:ext>
            </a:extLst>
          </p:cNvPr>
          <p:cNvSpPr/>
          <p:nvPr/>
        </p:nvSpPr>
        <p:spPr>
          <a:xfrm>
            <a:off x="6887662" y="418736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55660" y="610456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44142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AA2EBA-189F-9631-15EB-D8416C909DAF}"/>
              </a:ext>
            </a:extLst>
          </p:cNvPr>
          <p:cNvSpPr>
            <a:spLocks/>
          </p:cNvSpPr>
          <p:nvPr/>
        </p:nvSpPr>
        <p:spPr>
          <a:xfrm>
            <a:off x="1764959" y="608436"/>
            <a:ext cx="6320481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1D5F8F-97C3-0BDB-1ABC-47DDD5D0D736}"/>
              </a:ext>
            </a:extLst>
          </p:cNvPr>
          <p:cNvSpPr>
            <a:spLocks/>
          </p:cNvSpPr>
          <p:nvPr/>
        </p:nvSpPr>
        <p:spPr>
          <a:xfrm>
            <a:off x="1767811" y="800236"/>
            <a:ext cx="6320481" cy="2869682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8C0265-F38B-AF15-7ED4-0224C0A0D5CE}"/>
              </a:ext>
            </a:extLst>
          </p:cNvPr>
          <p:cNvSpPr>
            <a:spLocks/>
          </p:cNvSpPr>
          <p:nvPr/>
        </p:nvSpPr>
        <p:spPr>
          <a:xfrm>
            <a:off x="1845278" y="845915"/>
            <a:ext cx="1204781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7E6C55-C9D8-2633-CD06-7B3490CB8FFD}"/>
              </a:ext>
            </a:extLst>
          </p:cNvPr>
          <p:cNvSpPr>
            <a:spLocks/>
          </p:cNvSpPr>
          <p:nvPr/>
        </p:nvSpPr>
        <p:spPr>
          <a:xfrm>
            <a:off x="1881188" y="862907"/>
            <a:ext cx="1143000" cy="111918"/>
          </a:xfrm>
          <a:prstGeom prst="roundRect">
            <a:avLst>
              <a:gd name="adj" fmla="val 13859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FDC0A8-5E8E-126B-C5F1-264086DCF1B7}"/>
              </a:ext>
            </a:extLst>
          </p:cNvPr>
          <p:cNvSpPr>
            <a:spLocks/>
          </p:cNvSpPr>
          <p:nvPr/>
        </p:nvSpPr>
        <p:spPr>
          <a:xfrm>
            <a:off x="1881188" y="991816"/>
            <a:ext cx="1143000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CB995B-CCC7-3258-225F-8ABAF438439E}"/>
              </a:ext>
            </a:extLst>
          </p:cNvPr>
          <p:cNvSpPr>
            <a:spLocks/>
          </p:cNvSpPr>
          <p:nvPr/>
        </p:nvSpPr>
        <p:spPr>
          <a:xfrm>
            <a:off x="3082373" y="845916"/>
            <a:ext cx="2412150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AB31B4-7002-C1A2-5B82-62E28A47ED58}"/>
              </a:ext>
            </a:extLst>
          </p:cNvPr>
          <p:cNvSpPr>
            <a:spLocks/>
          </p:cNvSpPr>
          <p:nvPr/>
        </p:nvSpPr>
        <p:spPr>
          <a:xfrm>
            <a:off x="3082373" y="1780125"/>
            <a:ext cx="2412150" cy="389355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7A1437F-FF1A-0761-3126-9C3ACDF5F9B0}"/>
              </a:ext>
            </a:extLst>
          </p:cNvPr>
          <p:cNvSpPr>
            <a:spLocks/>
          </p:cNvSpPr>
          <p:nvPr/>
        </p:nvSpPr>
        <p:spPr>
          <a:xfrm>
            <a:off x="3082374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17529A73-4722-6E2E-0726-0ADFD912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987" y="1020809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EFB054-6514-AF18-B4C5-8AFE65A11B6E}"/>
              </a:ext>
            </a:extLst>
          </p:cNvPr>
          <p:cNvGrpSpPr>
            <a:grpSpLocks/>
          </p:cNvGrpSpPr>
          <p:nvPr/>
        </p:nvGrpSpPr>
        <p:grpSpPr>
          <a:xfrm>
            <a:off x="3312633" y="1065776"/>
            <a:ext cx="166816" cy="166816"/>
            <a:chOff x="889686" y="2323070"/>
            <a:chExt cx="166816" cy="166816"/>
          </a:xfrm>
        </p:grpSpPr>
        <p:sp>
          <p:nvSpPr>
            <p:cNvPr id="20" name="눈물 방울 19">
              <a:extLst>
                <a:ext uri="{FF2B5EF4-FFF2-40B4-BE49-F238E27FC236}">
                  <a16:creationId xmlns:a16="http://schemas.microsoft.com/office/drawing/2014/main" id="{6FF51E48-C54C-3D60-1193-4C61DAEEF18E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7F1EF23-3F84-9ADE-6E40-1B64C3B242F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25F85D5-0B4A-949A-9C83-618268A5839C}"/>
              </a:ext>
            </a:extLst>
          </p:cNvPr>
          <p:cNvSpPr txBox="1">
            <a:spLocks/>
          </p:cNvSpPr>
          <p:nvPr/>
        </p:nvSpPr>
        <p:spPr>
          <a:xfrm>
            <a:off x="1939373" y="884092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FC3BE-C793-2007-8777-1FDE3B79734A}"/>
              </a:ext>
            </a:extLst>
          </p:cNvPr>
          <p:cNvSpPr txBox="1">
            <a:spLocks/>
          </p:cNvSpPr>
          <p:nvPr/>
        </p:nvSpPr>
        <p:spPr>
          <a:xfrm>
            <a:off x="3138651" y="88409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23469F-D5D0-18D8-1A8D-880571402801}"/>
              </a:ext>
            </a:extLst>
          </p:cNvPr>
          <p:cNvSpPr txBox="1">
            <a:spLocks/>
          </p:cNvSpPr>
          <p:nvPr/>
        </p:nvSpPr>
        <p:spPr>
          <a:xfrm>
            <a:off x="3146375" y="1808664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로거</a:t>
            </a:r>
            <a:r>
              <a:rPr lang="ko-KR" altLang="en-US" sz="600"/>
              <a:t> 정보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5931F5-D7EE-AE0C-94F6-B598F509660E}"/>
              </a:ext>
            </a:extLst>
          </p:cNvPr>
          <p:cNvSpPr txBox="1">
            <a:spLocks/>
          </p:cNvSpPr>
          <p:nvPr/>
        </p:nvSpPr>
        <p:spPr>
          <a:xfrm>
            <a:off x="3108243" y="227843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오프셋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41B05-3EDE-1E09-2DB1-2CE8B3B2C278}"/>
              </a:ext>
            </a:extLst>
          </p:cNvPr>
          <p:cNvSpPr txBox="1">
            <a:spLocks/>
          </p:cNvSpPr>
          <p:nvPr/>
        </p:nvSpPr>
        <p:spPr>
          <a:xfrm>
            <a:off x="1854297" y="64757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로고부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98B1EB-3E40-7AD9-9562-D71B02845AC4}"/>
              </a:ext>
            </a:extLst>
          </p:cNvPr>
          <p:cNvSpPr txBox="1">
            <a:spLocks/>
          </p:cNvSpPr>
          <p:nvPr/>
        </p:nvSpPr>
        <p:spPr>
          <a:xfrm>
            <a:off x="4919889" y="651373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메뉴부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CA50C1-44FA-B9C3-7279-1ADC64CA15BF}"/>
              </a:ext>
            </a:extLst>
          </p:cNvPr>
          <p:cNvSpPr txBox="1">
            <a:spLocks/>
          </p:cNvSpPr>
          <p:nvPr/>
        </p:nvSpPr>
        <p:spPr>
          <a:xfrm>
            <a:off x="7273852" y="65137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알림배지</a:t>
            </a:r>
            <a:endParaRPr lang="ko-KR" altLang="en-US" sz="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6627EF-2D0D-3E0C-98A0-DA6F253E5ACA}"/>
              </a:ext>
            </a:extLst>
          </p:cNvPr>
          <p:cNvSpPr txBox="1">
            <a:spLocks/>
          </p:cNvSpPr>
          <p:nvPr/>
        </p:nvSpPr>
        <p:spPr>
          <a:xfrm>
            <a:off x="7644854" y="651373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4A598-B1D4-CDC6-8FAA-447DEFDEEE48}"/>
              </a:ext>
            </a:extLst>
          </p:cNvPr>
          <p:cNvSpPr txBox="1">
            <a:spLocks/>
          </p:cNvSpPr>
          <p:nvPr/>
        </p:nvSpPr>
        <p:spPr>
          <a:xfrm>
            <a:off x="1939374" y="1074294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리스트 부</a:t>
            </a:r>
          </a:p>
        </p:txBody>
      </p:sp>
      <p:sp>
        <p:nvSpPr>
          <p:cNvPr id="281" name="텍스트 개체 틀 280">
            <a:extLst>
              <a:ext uri="{FF2B5EF4-FFF2-40B4-BE49-F238E27FC236}">
                <a16:creationId xmlns:a16="http://schemas.microsoft.com/office/drawing/2014/main" id="{980A8D58-5C04-CEC9-14B3-C5CD7F02E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F-0005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시스템관리 </a:t>
            </a:r>
            <a:r>
              <a:rPr lang="en-US" altLang="ko-KR"/>
              <a:t>– </a:t>
            </a:r>
            <a:r>
              <a:rPr lang="ko-KR" altLang="en-US"/>
              <a:t>시스템 관리</a:t>
            </a:r>
          </a:p>
        </p:txBody>
      </p:sp>
      <p:sp>
        <p:nvSpPr>
          <p:cNvPr id="165" name="날짜 개체 틀 17">
            <a:extLst>
              <a:ext uri="{FF2B5EF4-FFF2-40B4-BE49-F238E27FC236}">
                <a16:creationId xmlns:a16="http://schemas.microsoft.com/office/drawing/2014/main" id="{7ECC067E-6EC0-1B42-A0A0-1EB32C0CAE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166" name="슬라이드 번호 개체 틀 18">
            <a:extLst>
              <a:ext uri="{FF2B5EF4-FFF2-40B4-BE49-F238E27FC236}">
                <a16:creationId xmlns:a16="http://schemas.microsoft.com/office/drawing/2014/main" id="{3180394E-98D3-2AE9-3051-A3411610B7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22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3347"/>
              </p:ext>
            </p:extLst>
          </p:nvPr>
        </p:nvGraphicFramePr>
        <p:xfrm>
          <a:off x="9533682" y="533911"/>
          <a:ext cx="2343363" cy="3093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992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090371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검색 부</a:t>
                      </a:r>
                      <a:endParaRPr lang="en-US" altLang="ko-KR" sz="700"/>
                    </a:p>
                    <a:p>
                      <a:pPr latinLnBrk="1"/>
                      <a:r>
                        <a:rPr lang="en-US" altLang="ko-KR" sz="700"/>
                        <a:t> - </a:t>
                      </a:r>
                      <a:r>
                        <a:rPr lang="ko-KR" altLang="en-US" sz="700"/>
                        <a:t>본사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지사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교량 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엣지</a:t>
                      </a:r>
                      <a:r>
                        <a:rPr lang="ko-KR" altLang="en-US" sz="700"/>
                        <a:t>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로거</a:t>
                      </a:r>
                      <a:r>
                        <a:rPr lang="ko-KR" altLang="en-US" sz="700"/>
                        <a:t>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제어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오프셋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Gauge Factor </a:t>
                      </a:r>
                      <a:r>
                        <a:rPr lang="ko-KR" altLang="en-US" sz="700"/>
                        <a:t>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센서 매칭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6-4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기준치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89275"/>
              </p:ext>
            </p:extLst>
          </p:nvPr>
        </p:nvGraphicFramePr>
        <p:xfrm>
          <a:off x="9533682" y="5227955"/>
          <a:ext cx="2343363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992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090371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EED906CB-7514-8346-AA82-8A9C053950CA}"/>
              </a:ext>
            </a:extLst>
          </p:cNvPr>
          <p:cNvGrpSpPr/>
          <p:nvPr/>
        </p:nvGrpSpPr>
        <p:grpSpPr>
          <a:xfrm>
            <a:off x="1939374" y="1213237"/>
            <a:ext cx="985149" cy="362675"/>
            <a:chOff x="415373" y="1213236"/>
            <a:chExt cx="985149" cy="36267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F9A09D9-BAC0-7FA0-1194-6057A832268E}"/>
                </a:ext>
              </a:extLst>
            </p:cNvPr>
            <p:cNvSpPr/>
            <p:nvPr/>
          </p:nvSpPr>
          <p:spPr>
            <a:xfrm>
              <a:off x="415373" y="1220518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5F98FE-5516-E2E8-8E45-2C78B2BE3A89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1213236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벌교대교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EAA1FE-13F7-B460-07E8-64EA6808EB2D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1321204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전라남도 보성군 </a:t>
              </a:r>
              <a:r>
                <a:rPr lang="ko-KR" altLang="en-US" sz="500" err="1"/>
                <a:t>벌교읍</a:t>
              </a:r>
              <a:r>
                <a:rPr lang="ko-KR" altLang="en-US" sz="500"/>
                <a:t> </a:t>
              </a:r>
              <a:r>
                <a:rPr lang="ko-KR" altLang="en-US" sz="500" err="1"/>
                <a:t>회정리</a:t>
              </a:r>
              <a:endParaRPr lang="ko-KR" altLang="en-US" sz="5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183953A-897A-6586-A6AF-8E7907CFC686}"/>
              </a:ext>
            </a:extLst>
          </p:cNvPr>
          <p:cNvSpPr txBox="1">
            <a:spLocks/>
          </p:cNvSpPr>
          <p:nvPr/>
        </p:nvSpPr>
        <p:spPr>
          <a:xfrm>
            <a:off x="3825249" y="1006537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시설명</a:t>
            </a:r>
            <a:r>
              <a:rPr lang="ko-KR" altLang="en-US" sz="600"/>
              <a:t> </a:t>
            </a:r>
            <a:r>
              <a:rPr lang="en-US" altLang="ko-KR" sz="600"/>
              <a:t>: </a:t>
            </a:r>
            <a:r>
              <a:rPr lang="ko-KR" altLang="en-US" sz="600"/>
              <a:t>벌교대교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0B459E-13C5-DA98-D1B5-BB4CA8EDF3D6}"/>
              </a:ext>
            </a:extLst>
          </p:cNvPr>
          <p:cNvSpPr txBox="1">
            <a:spLocks/>
          </p:cNvSpPr>
          <p:nvPr/>
        </p:nvSpPr>
        <p:spPr>
          <a:xfrm>
            <a:off x="3828151" y="1137843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도로종류 </a:t>
            </a:r>
            <a:r>
              <a:rPr lang="en-US" altLang="ko-KR" sz="600"/>
              <a:t>: </a:t>
            </a:r>
            <a:r>
              <a:rPr lang="ko-KR" altLang="en-US" sz="600"/>
              <a:t>일반 국도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C076B2-1CAA-210E-023F-43E0D0328FC6}"/>
              </a:ext>
            </a:extLst>
          </p:cNvPr>
          <p:cNvSpPr txBox="1">
            <a:spLocks/>
          </p:cNvSpPr>
          <p:nvPr/>
        </p:nvSpPr>
        <p:spPr>
          <a:xfrm>
            <a:off x="3828151" y="126705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노선명 </a:t>
            </a:r>
            <a:r>
              <a:rPr lang="en-US" altLang="ko-KR" sz="600"/>
              <a:t>: </a:t>
            </a:r>
            <a:r>
              <a:rPr lang="ko-KR" altLang="en-US" sz="600"/>
              <a:t>일반 </a:t>
            </a:r>
            <a:r>
              <a:rPr lang="en-US" altLang="ko-KR" sz="600"/>
              <a:t>2</a:t>
            </a:r>
            <a:r>
              <a:rPr lang="ko-KR" altLang="en-US" sz="600"/>
              <a:t>호선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F41048-730B-2654-4742-7D62B4A81D73}"/>
              </a:ext>
            </a:extLst>
          </p:cNvPr>
          <p:cNvSpPr txBox="1">
            <a:spLocks/>
          </p:cNvSpPr>
          <p:nvPr/>
        </p:nvSpPr>
        <p:spPr>
          <a:xfrm>
            <a:off x="3828151" y="1403958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주소 </a:t>
            </a:r>
            <a:r>
              <a:rPr lang="en-US" altLang="ko-KR" sz="600"/>
              <a:t>: </a:t>
            </a:r>
            <a:r>
              <a:rPr lang="ko-KR" altLang="en-US" sz="600"/>
              <a:t>전라남도 보성군 </a:t>
            </a:r>
            <a:r>
              <a:rPr lang="ko-KR" altLang="en-US" sz="600" err="1"/>
              <a:t>벌교읍</a:t>
            </a:r>
            <a:r>
              <a:rPr lang="ko-KR" altLang="en-US" sz="600"/>
              <a:t> </a:t>
            </a:r>
            <a:r>
              <a:rPr lang="ko-KR" altLang="en-US" sz="600" err="1"/>
              <a:t>회정리</a:t>
            </a:r>
            <a:endParaRPr lang="ko-KR" altLang="en-US" sz="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9BB6C5-5F8A-0DF4-A6B6-4E5A7AA29C9B}"/>
              </a:ext>
            </a:extLst>
          </p:cNvPr>
          <p:cNvSpPr txBox="1">
            <a:spLocks/>
          </p:cNvSpPr>
          <p:nvPr/>
        </p:nvSpPr>
        <p:spPr>
          <a:xfrm>
            <a:off x="3828151" y="153317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준공년도</a:t>
            </a:r>
            <a:r>
              <a:rPr lang="ko-KR" altLang="en-US" sz="600"/>
              <a:t> </a:t>
            </a:r>
            <a:r>
              <a:rPr lang="en-US" altLang="ko-KR" sz="600"/>
              <a:t>: 1995</a:t>
            </a:r>
            <a:endParaRPr lang="ko-KR" altLang="en-US" sz="60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BD8B8C-5973-0D94-E839-22CA24892094}"/>
              </a:ext>
            </a:extLst>
          </p:cNvPr>
          <p:cNvGrpSpPr/>
          <p:nvPr/>
        </p:nvGrpSpPr>
        <p:grpSpPr>
          <a:xfrm>
            <a:off x="1939374" y="1640811"/>
            <a:ext cx="985149" cy="362675"/>
            <a:chOff x="415373" y="1641484"/>
            <a:chExt cx="985149" cy="362675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40346BA-AE2A-5204-617D-CD9A7CBE1C57}"/>
                </a:ext>
              </a:extLst>
            </p:cNvPr>
            <p:cNvSpPr/>
            <p:nvPr/>
          </p:nvSpPr>
          <p:spPr>
            <a:xfrm>
              <a:off x="415373" y="1648766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E37478-8822-3032-B6FF-628D3DFE6B0D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1641484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 err="1"/>
                <a:t>야로대교</a:t>
              </a:r>
              <a:endParaRPr lang="ko-KR" altLang="en-US" sz="5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721093-37C9-2949-72C1-2772FF2B1F8E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1749452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경상남도 합천군 </a:t>
              </a:r>
              <a:r>
                <a:rPr lang="ko-KR" altLang="en-US" sz="500" err="1"/>
                <a:t>야로면</a:t>
              </a:r>
              <a:r>
                <a:rPr lang="ko-KR" altLang="en-US" sz="500"/>
                <a:t> </a:t>
              </a:r>
              <a:r>
                <a:rPr lang="ko-KR" altLang="en-US" sz="500" err="1"/>
                <a:t>정대리</a:t>
              </a:r>
              <a:endParaRPr lang="ko-KR" altLang="en-US" sz="50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CF621E8-BEB7-08A3-F886-5BC4D64A8DD0}"/>
              </a:ext>
            </a:extLst>
          </p:cNvPr>
          <p:cNvGrpSpPr/>
          <p:nvPr/>
        </p:nvGrpSpPr>
        <p:grpSpPr>
          <a:xfrm>
            <a:off x="1939374" y="2068385"/>
            <a:ext cx="985149" cy="362675"/>
            <a:chOff x="415373" y="2087992"/>
            <a:chExt cx="985149" cy="36267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B73908B-D4A6-2ED4-D7D1-BF9E135D5132}"/>
                </a:ext>
              </a:extLst>
            </p:cNvPr>
            <p:cNvSpPr/>
            <p:nvPr/>
          </p:nvSpPr>
          <p:spPr>
            <a:xfrm>
              <a:off x="415373" y="209527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285A23-471D-A9B9-4868-42504817CC38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087992"/>
              <a:ext cx="48731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평촌고가교</a:t>
              </a:r>
              <a:r>
                <a:rPr lang="en-US" altLang="ko-KR" sz="500"/>
                <a:t>(</a:t>
              </a:r>
              <a:r>
                <a:rPr lang="ko-KR" altLang="en-US" sz="500"/>
                <a:t>일산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328561-DD53-097A-2D33-5B61CBAFABF0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219596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경기도 의왕시 </a:t>
              </a:r>
              <a:r>
                <a:rPr lang="ko-KR" altLang="en-US" sz="500" err="1"/>
                <a:t>내손동</a:t>
              </a:r>
              <a:endParaRPr lang="ko-KR" altLang="en-US" sz="50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750357-6706-7C3E-B288-931A571966C6}"/>
              </a:ext>
            </a:extLst>
          </p:cNvPr>
          <p:cNvGrpSpPr/>
          <p:nvPr/>
        </p:nvGrpSpPr>
        <p:grpSpPr>
          <a:xfrm>
            <a:off x="1939374" y="2495959"/>
            <a:ext cx="985149" cy="362675"/>
            <a:chOff x="415373" y="2505762"/>
            <a:chExt cx="985149" cy="362675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F8FDF29-E130-CCA1-E0D2-DA31A1865587}"/>
                </a:ext>
              </a:extLst>
            </p:cNvPr>
            <p:cNvSpPr/>
            <p:nvPr/>
          </p:nvSpPr>
          <p:spPr>
            <a:xfrm>
              <a:off x="415373" y="251304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BB30E8-AF57-4EB6-0C20-DF84A6578B76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505762"/>
              <a:ext cx="48731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평촌고가교</a:t>
              </a:r>
              <a:r>
                <a:rPr lang="en-US" altLang="ko-KR" sz="500"/>
                <a:t>(</a:t>
              </a:r>
              <a:r>
                <a:rPr lang="ko-KR" altLang="en-US" sz="500"/>
                <a:t>판교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AFB670-DE1B-9B71-3F24-D4BADE286F40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261373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경기도 의왕시 </a:t>
              </a:r>
              <a:r>
                <a:rPr lang="ko-KR" altLang="en-US" sz="500" err="1"/>
                <a:t>내손동</a:t>
              </a:r>
              <a:endParaRPr lang="ko-KR" altLang="en-US" sz="5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9261BCF-8C3F-E255-1DE8-371A353E1EF7}"/>
              </a:ext>
            </a:extLst>
          </p:cNvPr>
          <p:cNvGrpSpPr/>
          <p:nvPr/>
        </p:nvGrpSpPr>
        <p:grpSpPr>
          <a:xfrm>
            <a:off x="1939374" y="2923533"/>
            <a:ext cx="985149" cy="362675"/>
            <a:chOff x="415373" y="2923532"/>
            <a:chExt cx="985149" cy="36267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7367AB6-176B-B659-1F35-83A7CE5D5AC3}"/>
                </a:ext>
              </a:extLst>
            </p:cNvPr>
            <p:cNvSpPr/>
            <p:nvPr/>
          </p:nvSpPr>
          <p:spPr>
            <a:xfrm>
              <a:off x="415373" y="293081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8EB1D6-FAE3-F44A-A376-391C3316B580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923532"/>
              <a:ext cx="42319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 err="1"/>
                <a:t>모세골교</a:t>
              </a:r>
              <a:r>
                <a:rPr lang="en-US" altLang="ko-KR" sz="500"/>
                <a:t>(</a:t>
              </a:r>
              <a:r>
                <a:rPr lang="ko-KR" altLang="en-US" sz="500"/>
                <a:t>산내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741C8D-DC22-94A2-71B6-BD3095B6866B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303150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대전광역시 서구 가수원동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A2F0E46-00A8-7772-C292-2905AC7A5090}"/>
              </a:ext>
            </a:extLst>
          </p:cNvPr>
          <p:cNvSpPr txBox="1">
            <a:spLocks/>
          </p:cNvSpPr>
          <p:nvPr/>
        </p:nvSpPr>
        <p:spPr>
          <a:xfrm>
            <a:off x="3168621" y="1933520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이름 </a:t>
            </a:r>
            <a:r>
              <a:rPr lang="en-US" altLang="ko-KR" sz="600"/>
              <a:t>: Logger</a:t>
            </a:r>
            <a:endParaRPr lang="ko-KR" altLang="en-US" sz="6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9562322-FD04-80DE-2072-8E795573648C}"/>
              </a:ext>
            </a:extLst>
          </p:cNvPr>
          <p:cNvSpPr txBox="1">
            <a:spLocks/>
          </p:cNvSpPr>
          <p:nvPr/>
        </p:nvSpPr>
        <p:spPr>
          <a:xfrm>
            <a:off x="3178431" y="2051500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IP</a:t>
            </a:r>
            <a:r>
              <a:rPr lang="ko-KR" altLang="en-US" sz="600"/>
              <a:t> </a:t>
            </a:r>
            <a:r>
              <a:rPr lang="en-US" altLang="ko-KR" sz="600"/>
              <a:t>: 192.168.1.28</a:t>
            </a:r>
            <a:endParaRPr lang="ko-KR" altLang="en-US" sz="6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997D258-C98D-AEAC-AAE3-FEF34D001223}"/>
              </a:ext>
            </a:extLst>
          </p:cNvPr>
          <p:cNvSpPr txBox="1">
            <a:spLocks/>
          </p:cNvSpPr>
          <p:nvPr/>
        </p:nvSpPr>
        <p:spPr>
          <a:xfrm>
            <a:off x="3807104" y="2052764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Port</a:t>
            </a:r>
            <a:r>
              <a:rPr lang="ko-KR" altLang="en-US" sz="600"/>
              <a:t> </a:t>
            </a:r>
            <a:r>
              <a:rPr lang="en-US" altLang="ko-KR" sz="600"/>
              <a:t>: 18000</a:t>
            </a:r>
            <a:endParaRPr lang="ko-KR" altLang="en-US" sz="6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3A016D-A34A-E198-8B31-F8CD408BE791}"/>
              </a:ext>
            </a:extLst>
          </p:cNvPr>
          <p:cNvSpPr txBox="1">
            <a:spLocks/>
          </p:cNvSpPr>
          <p:nvPr/>
        </p:nvSpPr>
        <p:spPr>
          <a:xfrm>
            <a:off x="3764163" y="1937591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Sampling</a:t>
            </a:r>
            <a:r>
              <a:rPr lang="ko-KR" altLang="en-US" sz="600"/>
              <a:t> </a:t>
            </a:r>
            <a:r>
              <a:rPr lang="en-US" altLang="ko-KR" sz="600"/>
              <a:t>: 100</a:t>
            </a:r>
            <a:endParaRPr lang="ko-KR" altLang="en-US" sz="6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3564F-E729-DC0C-ECE5-011984B6F39A}"/>
              </a:ext>
            </a:extLst>
          </p:cNvPr>
          <p:cNvSpPr txBox="1">
            <a:spLocks/>
          </p:cNvSpPr>
          <p:nvPr/>
        </p:nvSpPr>
        <p:spPr>
          <a:xfrm>
            <a:off x="4467141" y="1941489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사용여부 </a:t>
            </a:r>
            <a:r>
              <a:rPr lang="en-US" altLang="ko-KR" sz="600"/>
              <a:t>: </a:t>
            </a:r>
            <a:r>
              <a:rPr lang="ko-KR" altLang="en-US" sz="600"/>
              <a:t>사용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A3EFCB-F856-9187-9651-E77A40FF8452}"/>
              </a:ext>
            </a:extLst>
          </p:cNvPr>
          <p:cNvSpPr txBox="1">
            <a:spLocks/>
          </p:cNvSpPr>
          <p:nvPr/>
        </p:nvSpPr>
        <p:spPr>
          <a:xfrm>
            <a:off x="4455844" y="2064409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전체 채널 수 </a:t>
            </a:r>
            <a:r>
              <a:rPr lang="en-US" altLang="ko-KR" sz="600"/>
              <a:t>: 18</a:t>
            </a:r>
            <a:endParaRPr lang="ko-KR" altLang="en-US" sz="60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9077952-E691-5472-0049-F7CAC2C84C9C}"/>
              </a:ext>
            </a:extLst>
          </p:cNvPr>
          <p:cNvGraphicFramePr>
            <a:graphicFrameLocks noGrp="1"/>
          </p:cNvGraphicFramePr>
          <p:nvPr/>
        </p:nvGraphicFramePr>
        <p:xfrm>
          <a:off x="3148159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오프셋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9234C9-5869-8F80-879B-5140379D0277}"/>
              </a:ext>
            </a:extLst>
          </p:cNvPr>
          <p:cNvSpPr txBox="1">
            <a:spLocks/>
          </p:cNvSpPr>
          <p:nvPr/>
        </p:nvSpPr>
        <p:spPr>
          <a:xfrm>
            <a:off x="3156795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545AEF-C788-403C-A9B5-281015258F69}"/>
              </a:ext>
            </a:extLst>
          </p:cNvPr>
          <p:cNvGrpSpPr/>
          <p:nvPr/>
        </p:nvGrpSpPr>
        <p:grpSpPr>
          <a:xfrm>
            <a:off x="4177235" y="2546528"/>
            <a:ext cx="45719" cy="971292"/>
            <a:chOff x="3132153" y="2572902"/>
            <a:chExt cx="45719" cy="97129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7A7F958-828B-3610-2B3E-342FCD21E098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4BCE03-4B3F-2892-92AE-CC8156021A89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FAB210-ADF8-5F32-2D6A-2F3232646361}"/>
              </a:ext>
            </a:extLst>
          </p:cNvPr>
          <p:cNvSpPr>
            <a:spLocks/>
          </p:cNvSpPr>
          <p:nvPr/>
        </p:nvSpPr>
        <p:spPr>
          <a:xfrm>
            <a:off x="4326683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28BD9FA-7674-9562-4003-C9E8A09288BB}"/>
              </a:ext>
            </a:extLst>
          </p:cNvPr>
          <p:cNvGraphicFramePr>
            <a:graphicFrameLocks noGrp="1"/>
          </p:cNvGraphicFramePr>
          <p:nvPr/>
        </p:nvGraphicFramePr>
        <p:xfrm>
          <a:off x="4392468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GF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8AB261A-5D9D-6FB1-E603-4FFCC46DC805}"/>
              </a:ext>
            </a:extLst>
          </p:cNvPr>
          <p:cNvSpPr txBox="1">
            <a:spLocks/>
          </p:cNvSpPr>
          <p:nvPr/>
        </p:nvSpPr>
        <p:spPr>
          <a:xfrm>
            <a:off x="4401104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442E20-4DE3-B7E4-8BF8-5DC9D249A150}"/>
              </a:ext>
            </a:extLst>
          </p:cNvPr>
          <p:cNvGrpSpPr/>
          <p:nvPr/>
        </p:nvGrpSpPr>
        <p:grpSpPr>
          <a:xfrm>
            <a:off x="5421544" y="2546528"/>
            <a:ext cx="45719" cy="971292"/>
            <a:chOff x="3132153" y="2572902"/>
            <a:chExt cx="45719" cy="97129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8118193-D9D9-BD33-41CF-73FCC29A068A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417AA90-284D-C498-6AA6-D6284B5C407F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45FFE2-B79A-9B24-B74E-C9A282880764}"/>
              </a:ext>
            </a:extLst>
          </p:cNvPr>
          <p:cNvSpPr txBox="1">
            <a:spLocks/>
          </p:cNvSpPr>
          <p:nvPr/>
        </p:nvSpPr>
        <p:spPr>
          <a:xfrm>
            <a:off x="4378406" y="2278431"/>
            <a:ext cx="58669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</a:t>
            </a:r>
            <a:r>
              <a:rPr lang="en-US" altLang="ko-KR" sz="600"/>
              <a:t>Gauge Factor</a:t>
            </a:r>
            <a:endParaRPr lang="ko-KR" altLang="en-US" sz="60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9B261C1-E91C-E8C0-273C-B85A20C0F1D4}"/>
              </a:ext>
            </a:extLst>
          </p:cNvPr>
          <p:cNvSpPr>
            <a:spLocks/>
          </p:cNvSpPr>
          <p:nvPr/>
        </p:nvSpPr>
        <p:spPr>
          <a:xfrm>
            <a:off x="5586675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E069EFC6-1CCB-21F5-54B3-EE98849CE023}"/>
              </a:ext>
            </a:extLst>
          </p:cNvPr>
          <p:cNvGraphicFramePr>
            <a:graphicFrameLocks noGrp="1"/>
          </p:cNvGraphicFramePr>
          <p:nvPr/>
        </p:nvGraphicFramePr>
        <p:xfrm>
          <a:off x="5652460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센서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가속도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온도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9885DCB5-71BF-B073-E3AF-DE5CBACB9689}"/>
              </a:ext>
            </a:extLst>
          </p:cNvPr>
          <p:cNvSpPr txBox="1">
            <a:spLocks/>
          </p:cNvSpPr>
          <p:nvPr/>
        </p:nvSpPr>
        <p:spPr>
          <a:xfrm>
            <a:off x="5661096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D4CBFD6-19F5-A127-2775-456CFDAF06D1}"/>
              </a:ext>
            </a:extLst>
          </p:cNvPr>
          <p:cNvGrpSpPr/>
          <p:nvPr/>
        </p:nvGrpSpPr>
        <p:grpSpPr>
          <a:xfrm>
            <a:off x="6681536" y="2546528"/>
            <a:ext cx="45719" cy="971292"/>
            <a:chOff x="3132153" y="2572902"/>
            <a:chExt cx="45719" cy="971292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81263070-BD51-B281-FA79-1440520A38D1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416D0EA4-7D2F-14E4-2B27-123F965D3AB9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5D5AB3C-2B5C-FCA7-0A08-AD1DCA8DA8AF}"/>
              </a:ext>
            </a:extLst>
          </p:cNvPr>
          <p:cNvSpPr txBox="1">
            <a:spLocks/>
          </p:cNvSpPr>
          <p:nvPr/>
        </p:nvSpPr>
        <p:spPr>
          <a:xfrm>
            <a:off x="5638398" y="2278431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센서 설정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774BE4F9-F601-0274-AF15-F8DA92D86F04}"/>
              </a:ext>
            </a:extLst>
          </p:cNvPr>
          <p:cNvSpPr>
            <a:spLocks/>
          </p:cNvSpPr>
          <p:nvPr/>
        </p:nvSpPr>
        <p:spPr>
          <a:xfrm>
            <a:off x="6861735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F8782535-851A-64E1-2DA5-AD9F1F9B92F7}"/>
              </a:ext>
            </a:extLst>
          </p:cNvPr>
          <p:cNvGraphicFramePr>
            <a:graphicFrameLocks noGrp="1"/>
          </p:cNvGraphicFramePr>
          <p:nvPr/>
        </p:nvGraphicFramePr>
        <p:xfrm>
          <a:off x="6927520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기준치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DDBAF6C0-E06F-822E-96B9-314AA0FB2318}"/>
              </a:ext>
            </a:extLst>
          </p:cNvPr>
          <p:cNvSpPr txBox="1">
            <a:spLocks/>
          </p:cNvSpPr>
          <p:nvPr/>
        </p:nvSpPr>
        <p:spPr>
          <a:xfrm>
            <a:off x="6936156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6463D0A-909A-10D6-749E-5C875308BD6E}"/>
              </a:ext>
            </a:extLst>
          </p:cNvPr>
          <p:cNvGrpSpPr/>
          <p:nvPr/>
        </p:nvGrpSpPr>
        <p:grpSpPr>
          <a:xfrm>
            <a:off x="7956596" y="2546528"/>
            <a:ext cx="45719" cy="971292"/>
            <a:chOff x="3132153" y="2572902"/>
            <a:chExt cx="45719" cy="971292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889FC4FE-3348-CB0B-87C2-11855A1910E4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0276680-B261-C69A-D4E7-16F544D5E9E2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6B7B254E-D514-5637-843C-0240788BCB0A}"/>
              </a:ext>
            </a:extLst>
          </p:cNvPr>
          <p:cNvSpPr txBox="1">
            <a:spLocks/>
          </p:cNvSpPr>
          <p:nvPr/>
        </p:nvSpPr>
        <p:spPr>
          <a:xfrm>
            <a:off x="6913458" y="2278431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기준치 설정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999D59D-2241-1BB6-6A80-7A85AF791815}"/>
              </a:ext>
            </a:extLst>
          </p:cNvPr>
          <p:cNvSpPr>
            <a:spLocks/>
          </p:cNvSpPr>
          <p:nvPr/>
        </p:nvSpPr>
        <p:spPr>
          <a:xfrm>
            <a:off x="5590581" y="845916"/>
            <a:ext cx="2438994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A6FECC-CADE-B3CF-F032-609670454DD8}"/>
              </a:ext>
            </a:extLst>
          </p:cNvPr>
          <p:cNvSpPr txBox="1">
            <a:spLocks/>
          </p:cNvSpPr>
          <p:nvPr/>
        </p:nvSpPr>
        <p:spPr>
          <a:xfrm>
            <a:off x="5736010" y="1006537"/>
            <a:ext cx="190884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센서 아이디 </a:t>
            </a:r>
            <a:r>
              <a:rPr lang="en-US" altLang="ko-KR" sz="600"/>
              <a:t>: 0019003099000000XXDADAFDDAFDAA53</a:t>
            </a:r>
            <a:endParaRPr lang="ko-KR" altLang="en-US" sz="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FBE189-FB98-E2DF-356A-3639B643689E}"/>
              </a:ext>
            </a:extLst>
          </p:cNvPr>
          <p:cNvSpPr txBox="1">
            <a:spLocks/>
          </p:cNvSpPr>
          <p:nvPr/>
        </p:nvSpPr>
        <p:spPr>
          <a:xfrm>
            <a:off x="5736011" y="1113030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본사 </a:t>
            </a:r>
            <a:r>
              <a:rPr lang="en-US" altLang="ko-KR" sz="600"/>
              <a:t>: </a:t>
            </a:r>
            <a:r>
              <a:rPr lang="ko-KR" altLang="en-US" sz="600"/>
              <a:t>도로교통연구원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02D8D3-1081-BFFB-F649-A08D7D16334D}"/>
              </a:ext>
            </a:extLst>
          </p:cNvPr>
          <p:cNvSpPr txBox="1">
            <a:spLocks/>
          </p:cNvSpPr>
          <p:nvPr/>
        </p:nvSpPr>
        <p:spPr>
          <a:xfrm>
            <a:off x="6643267" y="1113030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지사 </a:t>
            </a:r>
            <a:r>
              <a:rPr lang="en-US" altLang="ko-KR" sz="600"/>
              <a:t>: </a:t>
            </a:r>
            <a:r>
              <a:rPr lang="ko-KR" altLang="en-US" sz="600"/>
              <a:t>도로교통연구원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315E15-3CDE-653E-3944-FCA99CF06891}"/>
              </a:ext>
            </a:extLst>
          </p:cNvPr>
          <p:cNvSpPr txBox="1">
            <a:spLocks/>
          </p:cNvSpPr>
          <p:nvPr/>
        </p:nvSpPr>
        <p:spPr>
          <a:xfrm>
            <a:off x="5736011" y="1224911"/>
            <a:ext cx="1638721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주관부서 </a:t>
            </a:r>
            <a:r>
              <a:rPr lang="en-US" altLang="ko-KR" sz="600"/>
              <a:t>: </a:t>
            </a:r>
            <a:r>
              <a:rPr lang="ko-KR" altLang="en-US" sz="600"/>
              <a:t>구조물처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5D98CF-8152-9D32-DF3A-9AF3AF16C9AE}"/>
              </a:ext>
            </a:extLst>
          </p:cNvPr>
          <p:cNvSpPr txBox="1">
            <a:spLocks/>
          </p:cNvSpPr>
          <p:nvPr/>
        </p:nvSpPr>
        <p:spPr>
          <a:xfrm>
            <a:off x="5736011" y="134660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Class Type</a:t>
            </a:r>
            <a:r>
              <a:rPr lang="ko-KR" altLang="en-US" sz="600"/>
              <a:t> </a:t>
            </a:r>
            <a:r>
              <a:rPr lang="en-US" altLang="ko-KR" sz="600"/>
              <a:t>: Class C</a:t>
            </a:r>
            <a:endParaRPr lang="ko-KR" altLang="en-US" sz="6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A5603A-8C83-218C-6D15-803D05167852}"/>
              </a:ext>
            </a:extLst>
          </p:cNvPr>
          <p:cNvSpPr txBox="1">
            <a:spLocks/>
          </p:cNvSpPr>
          <p:nvPr/>
        </p:nvSpPr>
        <p:spPr>
          <a:xfrm>
            <a:off x="6800657" y="134660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인증방식 </a:t>
            </a:r>
            <a:r>
              <a:rPr lang="en-US" altLang="ko-KR" sz="600"/>
              <a:t>: OTAA</a:t>
            </a:r>
            <a:endParaRPr lang="ko-KR" altLang="en-US" sz="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7E90FED-BF5A-202E-5FDD-AF06EE0579EC}"/>
              </a:ext>
            </a:extLst>
          </p:cNvPr>
          <p:cNvSpPr txBox="1">
            <a:spLocks/>
          </p:cNvSpPr>
          <p:nvPr/>
        </p:nvSpPr>
        <p:spPr>
          <a:xfrm>
            <a:off x="5736011" y="146829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위도 </a:t>
            </a:r>
            <a:r>
              <a:rPr lang="en-US" altLang="ko-KR" sz="600"/>
              <a:t>: 36.04483</a:t>
            </a:r>
            <a:endParaRPr lang="ko-KR" altLang="en-US" sz="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560C50-5E0A-4BB7-AFF7-DE8D86518284}"/>
              </a:ext>
            </a:extLst>
          </p:cNvPr>
          <p:cNvSpPr txBox="1">
            <a:spLocks/>
          </p:cNvSpPr>
          <p:nvPr/>
        </p:nvSpPr>
        <p:spPr>
          <a:xfrm>
            <a:off x="6800657" y="146829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경도 </a:t>
            </a:r>
            <a:r>
              <a:rPr lang="en-US" altLang="ko-KR" sz="600"/>
              <a:t>: 129.30808</a:t>
            </a:r>
            <a:endParaRPr lang="ko-KR" altLang="en-US" sz="6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DBADF9B-1942-FF47-0977-36EF86564F6D}"/>
              </a:ext>
            </a:extLst>
          </p:cNvPr>
          <p:cNvSpPr txBox="1">
            <a:spLocks/>
          </p:cNvSpPr>
          <p:nvPr/>
        </p:nvSpPr>
        <p:spPr>
          <a:xfrm>
            <a:off x="5729823" y="88409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엣지</a:t>
            </a:r>
            <a:r>
              <a:rPr lang="ko-KR" altLang="en-US" sz="600"/>
              <a:t> 정보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6E0989-E2A2-2FB9-D6CD-F6E2610315AB}"/>
              </a:ext>
            </a:extLst>
          </p:cNvPr>
          <p:cNvSpPr txBox="1">
            <a:spLocks/>
          </p:cNvSpPr>
          <p:nvPr/>
        </p:nvSpPr>
        <p:spPr>
          <a:xfrm>
            <a:off x="5736010" y="1590622"/>
            <a:ext cx="88688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설치일자 </a:t>
            </a:r>
            <a:r>
              <a:rPr lang="en-US" altLang="ko-KR" sz="600"/>
              <a:t>: 2023-05-10</a:t>
            </a:r>
            <a:endParaRPr lang="ko-KR" altLang="en-US" sz="60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9743E9F-CB8F-3CF8-1570-0902130F38D3}"/>
              </a:ext>
            </a:extLst>
          </p:cNvPr>
          <p:cNvSpPr>
            <a:spLocks/>
          </p:cNvSpPr>
          <p:nvPr/>
        </p:nvSpPr>
        <p:spPr>
          <a:xfrm>
            <a:off x="5590582" y="1780125"/>
            <a:ext cx="2436447" cy="389355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7B29535-D0AB-004F-AC8A-283D5D25B2CC}"/>
              </a:ext>
            </a:extLst>
          </p:cNvPr>
          <p:cNvSpPr txBox="1">
            <a:spLocks/>
          </p:cNvSpPr>
          <p:nvPr/>
        </p:nvSpPr>
        <p:spPr>
          <a:xfrm>
            <a:off x="5678880" y="1808664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제어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3C71FEB9-2B63-1980-E5A1-55574DA39C5C}"/>
              </a:ext>
            </a:extLst>
          </p:cNvPr>
          <p:cNvSpPr/>
          <p:nvPr/>
        </p:nvSpPr>
        <p:spPr>
          <a:xfrm>
            <a:off x="5724256" y="1956313"/>
            <a:ext cx="604376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atin typeface="D2Coding" panose="020B0609020101020101" pitchFamily="49" charset="-127"/>
                <a:ea typeface="D2Coding" panose="020B0609020101020101" pitchFamily="49" charset="-127"/>
              </a:rPr>
              <a:t>로거</a:t>
            </a:r>
            <a:r>
              <a:rPr lang="en-US" altLang="ko-KR" sz="600">
                <a:latin typeface="D2Coding" panose="020B0609020101020101" pitchFamily="49" charset="-127"/>
                <a:ea typeface="D2Coding" panose="020B0609020101020101" pitchFamily="49" charset="-127"/>
              </a:rPr>
              <a:t> On/Off</a:t>
            </a:r>
            <a:endParaRPr lang="ko-KR" altLang="en-US" sz="6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42DE6084-12EE-CE51-8E71-539AE51D0ADE}"/>
              </a:ext>
            </a:extLst>
          </p:cNvPr>
          <p:cNvSpPr/>
          <p:nvPr/>
        </p:nvSpPr>
        <p:spPr>
          <a:xfrm>
            <a:off x="6446043" y="1956313"/>
            <a:ext cx="804425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>
                <a:latin typeface="D2Coding" panose="020B0609020101020101" pitchFamily="49" charset="-127"/>
                <a:ea typeface="D2Coding" panose="020B0609020101020101" pitchFamily="49" charset="-127"/>
              </a:rPr>
              <a:t>수집프로그램 재실행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983A3823-2FFD-A54F-198A-B5662D4CAFDA}"/>
              </a:ext>
            </a:extLst>
          </p:cNvPr>
          <p:cNvSpPr/>
          <p:nvPr/>
        </p:nvSpPr>
        <p:spPr>
          <a:xfrm>
            <a:off x="7367875" y="1956313"/>
            <a:ext cx="604376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atin typeface="D2Coding" panose="020B0609020101020101" pitchFamily="49" charset="-127"/>
                <a:ea typeface="D2Coding" panose="020B0609020101020101" pitchFamily="49" charset="-127"/>
              </a:rPr>
              <a:t>엣지</a:t>
            </a:r>
            <a:r>
              <a:rPr lang="ko-KR" altLang="en-US" sz="60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600">
                <a:latin typeface="D2Coding" panose="020B0609020101020101" pitchFamily="49" charset="-127"/>
                <a:ea typeface="D2Coding" panose="020B0609020101020101" pitchFamily="49" charset="-127"/>
              </a:rPr>
              <a:t>On/Off</a:t>
            </a:r>
            <a:endParaRPr lang="ko-KR" altLang="en-US" sz="6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BD747CF-499D-835E-C83F-7744EF7CBFBC}"/>
              </a:ext>
            </a:extLst>
          </p:cNvPr>
          <p:cNvSpPr/>
          <p:nvPr/>
        </p:nvSpPr>
        <p:spPr>
          <a:xfrm>
            <a:off x="1754914" y="7866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D39C54-079C-B6B6-7C5B-18BADE0C0878}"/>
              </a:ext>
            </a:extLst>
          </p:cNvPr>
          <p:cNvSpPr/>
          <p:nvPr/>
        </p:nvSpPr>
        <p:spPr>
          <a:xfrm>
            <a:off x="3007102" y="75752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8A5279C-6890-49C8-D040-2727F9254D94}"/>
              </a:ext>
            </a:extLst>
          </p:cNvPr>
          <p:cNvSpPr/>
          <p:nvPr/>
        </p:nvSpPr>
        <p:spPr>
          <a:xfrm>
            <a:off x="5534295" y="77205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947CEB-D499-1B45-84D1-575001C5D136}"/>
              </a:ext>
            </a:extLst>
          </p:cNvPr>
          <p:cNvSpPr/>
          <p:nvPr/>
        </p:nvSpPr>
        <p:spPr>
          <a:xfrm>
            <a:off x="2988414" y="167581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9BB28B4-2851-87BD-B8BC-2B15352A2AD0}"/>
              </a:ext>
            </a:extLst>
          </p:cNvPr>
          <p:cNvSpPr/>
          <p:nvPr/>
        </p:nvSpPr>
        <p:spPr>
          <a:xfrm>
            <a:off x="5481663" y="170179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5</a:t>
            </a:r>
            <a:endParaRPr lang="ko-KR" altLang="en-US" sz="80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60E8D68-01BB-A497-8ECA-FD605161C747}"/>
              </a:ext>
            </a:extLst>
          </p:cNvPr>
          <p:cNvSpPr/>
          <p:nvPr/>
        </p:nvSpPr>
        <p:spPr>
          <a:xfrm>
            <a:off x="2986315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6-1</a:t>
            </a:r>
            <a:endParaRPr lang="ko-KR" altLang="en-US" sz="80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2EB75CE-CE3F-B2D5-3975-E6662203765D}"/>
              </a:ext>
            </a:extLst>
          </p:cNvPr>
          <p:cNvSpPr/>
          <p:nvPr/>
        </p:nvSpPr>
        <p:spPr>
          <a:xfrm>
            <a:off x="4234746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6-2</a:t>
            </a:r>
            <a:endParaRPr lang="ko-KR" altLang="en-US" sz="80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169D263-802F-70C6-1A8F-799B3092F34E}"/>
              </a:ext>
            </a:extLst>
          </p:cNvPr>
          <p:cNvSpPr/>
          <p:nvPr/>
        </p:nvSpPr>
        <p:spPr>
          <a:xfrm>
            <a:off x="5514232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6-3</a:t>
            </a:r>
            <a:endParaRPr lang="ko-KR" altLang="en-US" sz="8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136FC26-03E0-7D17-D0D8-B101B9910E64}"/>
              </a:ext>
            </a:extLst>
          </p:cNvPr>
          <p:cNvSpPr/>
          <p:nvPr/>
        </p:nvSpPr>
        <p:spPr>
          <a:xfrm>
            <a:off x="6787772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6-4</a:t>
            </a:r>
            <a:endParaRPr lang="ko-KR" altLang="en-US" sz="80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2FC73A9-7807-CA62-6ACB-E68BF04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45" y="3715615"/>
            <a:ext cx="6055513" cy="293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07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E2ABDA-5577-5ED6-3C25-7625F0CA6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C16744-1DF3-B80F-0D48-973B0B4B0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교량 센서 대시보드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166ED-D8E5-3E96-A6CF-DDFF50BF504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98D61-E77C-3782-58EA-1CFDA249A97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038F3F-4071-772C-50ED-E07EC88817A0}"/>
              </a:ext>
            </a:extLst>
          </p:cNvPr>
          <p:cNvSpPr/>
          <p:nvPr/>
        </p:nvSpPr>
        <p:spPr>
          <a:xfrm>
            <a:off x="4341502" y="660815"/>
            <a:ext cx="3546029" cy="2533650"/>
          </a:xfrm>
          <a:prstGeom prst="roundRect">
            <a:avLst>
              <a:gd name="adj" fmla="val 263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5B79ED3-F764-7CBF-F227-C06AC727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7309" y="728189"/>
            <a:ext cx="3393163" cy="246627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51CFC3-D0C0-4F35-1796-7A3AACD921F0}"/>
              </a:ext>
            </a:extLst>
          </p:cNvPr>
          <p:cNvSpPr>
            <a:spLocks/>
          </p:cNvSpPr>
          <p:nvPr/>
        </p:nvSpPr>
        <p:spPr>
          <a:xfrm>
            <a:off x="1806023" y="660815"/>
            <a:ext cx="2412150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C1F341B-8452-6D6E-BD3D-A89D9163E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3637" y="835708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5F4430-9B26-B03C-A895-2D0C01DA51AD}"/>
              </a:ext>
            </a:extLst>
          </p:cNvPr>
          <p:cNvGrpSpPr>
            <a:grpSpLocks/>
          </p:cNvGrpSpPr>
          <p:nvPr/>
        </p:nvGrpSpPr>
        <p:grpSpPr>
          <a:xfrm>
            <a:off x="2036283" y="880675"/>
            <a:ext cx="166816" cy="166816"/>
            <a:chOff x="889686" y="2323070"/>
            <a:chExt cx="166816" cy="166816"/>
          </a:xfrm>
        </p:grpSpPr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AB4FA3EC-F2F4-8F68-CD8A-437B25069964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5AA3438-C262-D949-1451-12F6F63FCD93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1650A1-7376-C8CF-B099-F34D831EB636}"/>
              </a:ext>
            </a:extLst>
          </p:cNvPr>
          <p:cNvSpPr txBox="1">
            <a:spLocks/>
          </p:cNvSpPr>
          <p:nvPr/>
        </p:nvSpPr>
        <p:spPr>
          <a:xfrm>
            <a:off x="1862301" y="69899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3DDC4B-551D-E6F6-D634-C31935A829AE}"/>
              </a:ext>
            </a:extLst>
          </p:cNvPr>
          <p:cNvSpPr txBox="1">
            <a:spLocks/>
          </p:cNvSpPr>
          <p:nvPr/>
        </p:nvSpPr>
        <p:spPr>
          <a:xfrm>
            <a:off x="2548899" y="821436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시설명</a:t>
            </a:r>
            <a:r>
              <a:rPr lang="ko-KR" altLang="en-US" sz="600"/>
              <a:t> </a:t>
            </a:r>
            <a:r>
              <a:rPr lang="en-US" altLang="ko-KR" sz="600"/>
              <a:t>: </a:t>
            </a:r>
            <a:r>
              <a:rPr lang="ko-KR" altLang="en-US" sz="600"/>
              <a:t>벌교대교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8D415-F66A-8756-BA5E-1E12D67EA5C5}"/>
              </a:ext>
            </a:extLst>
          </p:cNvPr>
          <p:cNvSpPr txBox="1">
            <a:spLocks/>
          </p:cNvSpPr>
          <p:nvPr/>
        </p:nvSpPr>
        <p:spPr>
          <a:xfrm>
            <a:off x="2551801" y="95274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도로종류 </a:t>
            </a:r>
            <a:r>
              <a:rPr lang="en-US" altLang="ko-KR" sz="600"/>
              <a:t>: </a:t>
            </a:r>
            <a:r>
              <a:rPr lang="ko-KR" altLang="en-US" sz="600"/>
              <a:t>일반 국도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5EF626-2032-3C6F-CB31-994367E77EA3}"/>
              </a:ext>
            </a:extLst>
          </p:cNvPr>
          <p:cNvSpPr txBox="1">
            <a:spLocks/>
          </p:cNvSpPr>
          <p:nvPr/>
        </p:nvSpPr>
        <p:spPr>
          <a:xfrm>
            <a:off x="2551801" y="108195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노선명 </a:t>
            </a:r>
            <a:r>
              <a:rPr lang="en-US" altLang="ko-KR" sz="600"/>
              <a:t>: </a:t>
            </a:r>
            <a:r>
              <a:rPr lang="ko-KR" altLang="en-US" sz="600"/>
              <a:t>일반 </a:t>
            </a:r>
            <a:r>
              <a:rPr lang="en-US" altLang="ko-KR" sz="600"/>
              <a:t>2</a:t>
            </a:r>
            <a:r>
              <a:rPr lang="ko-KR" altLang="en-US" sz="600"/>
              <a:t>호선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EA8CCB-5D7B-C4CA-5A73-54782EA1B257}"/>
              </a:ext>
            </a:extLst>
          </p:cNvPr>
          <p:cNvSpPr txBox="1">
            <a:spLocks/>
          </p:cNvSpPr>
          <p:nvPr/>
        </p:nvSpPr>
        <p:spPr>
          <a:xfrm>
            <a:off x="2551801" y="1218857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주소 </a:t>
            </a:r>
            <a:r>
              <a:rPr lang="en-US" altLang="ko-KR" sz="600"/>
              <a:t>: </a:t>
            </a:r>
            <a:r>
              <a:rPr lang="ko-KR" altLang="en-US" sz="600"/>
              <a:t>전라남도 보성군 </a:t>
            </a:r>
            <a:r>
              <a:rPr lang="ko-KR" altLang="en-US" sz="600" err="1"/>
              <a:t>벌교읍</a:t>
            </a:r>
            <a:r>
              <a:rPr lang="ko-KR" altLang="en-US" sz="600"/>
              <a:t> </a:t>
            </a:r>
            <a:r>
              <a:rPr lang="ko-KR" altLang="en-US" sz="600" err="1"/>
              <a:t>회정리</a:t>
            </a:r>
            <a:endParaRPr lang="ko-KR" altLang="en-US" sz="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6D5B38-6E38-8E73-56F2-7B6ACB1F766A}"/>
              </a:ext>
            </a:extLst>
          </p:cNvPr>
          <p:cNvSpPr txBox="1">
            <a:spLocks/>
          </p:cNvSpPr>
          <p:nvPr/>
        </p:nvSpPr>
        <p:spPr>
          <a:xfrm>
            <a:off x="2551801" y="134806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준공년도</a:t>
            </a:r>
            <a:r>
              <a:rPr lang="ko-KR" altLang="en-US" sz="600"/>
              <a:t> </a:t>
            </a:r>
            <a:r>
              <a:rPr lang="en-US" altLang="ko-KR" sz="600"/>
              <a:t>: 1995</a:t>
            </a:r>
            <a:endParaRPr lang="ko-KR" altLang="en-US" sz="60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B7F7186-4862-49D3-330A-6BE985879A53}"/>
              </a:ext>
            </a:extLst>
          </p:cNvPr>
          <p:cNvSpPr>
            <a:spLocks/>
          </p:cNvSpPr>
          <p:nvPr/>
        </p:nvSpPr>
        <p:spPr>
          <a:xfrm>
            <a:off x="1806023" y="1610282"/>
            <a:ext cx="2412150" cy="1584183"/>
          </a:xfrm>
          <a:prstGeom prst="roundRect">
            <a:avLst>
              <a:gd name="adj" fmla="val 2060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60930D-9119-20C2-0DD8-E7A9EDD982D0}"/>
              </a:ext>
            </a:extLst>
          </p:cNvPr>
          <p:cNvSpPr txBox="1">
            <a:spLocks/>
          </p:cNvSpPr>
          <p:nvPr/>
        </p:nvSpPr>
        <p:spPr>
          <a:xfrm>
            <a:off x="1862301" y="164845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샌서</a:t>
            </a:r>
            <a:r>
              <a:rPr lang="ko-KR" altLang="en-US" sz="600"/>
              <a:t> 정보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02A1EF2-9DD4-9131-F784-9EBF7F463EE5}"/>
              </a:ext>
            </a:extLst>
          </p:cNvPr>
          <p:cNvGrpSpPr/>
          <p:nvPr/>
        </p:nvGrpSpPr>
        <p:grpSpPr>
          <a:xfrm>
            <a:off x="1959507" y="1791856"/>
            <a:ext cx="379637" cy="379637"/>
            <a:chOff x="2663994" y="3552132"/>
            <a:chExt cx="379637" cy="3796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E061A1-AAEB-D748-C266-6893295E13FE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6295318-80BE-BBFE-7FD3-FA7BC5E47A61}"/>
                </a:ext>
              </a:extLst>
            </p:cNvPr>
            <p:cNvSpPr txBox="1">
              <a:spLocks/>
            </p:cNvSpPr>
            <p:nvPr/>
          </p:nvSpPr>
          <p:spPr>
            <a:xfrm>
              <a:off x="2725572" y="3806929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가속도계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7AC6ACA-C030-47C0-1CE7-BF2EC29191A3}"/>
              </a:ext>
            </a:extLst>
          </p:cNvPr>
          <p:cNvGrpSpPr/>
          <p:nvPr/>
        </p:nvGrpSpPr>
        <p:grpSpPr>
          <a:xfrm>
            <a:off x="2514388" y="1791856"/>
            <a:ext cx="379637" cy="379637"/>
            <a:chOff x="2663994" y="3552132"/>
            <a:chExt cx="379637" cy="379637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636113-AE9D-1881-8E1D-589B691B1FA5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14EE09-CB13-5C14-44DB-3FE085AEB25D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3DEC47D-290F-E9E1-8F38-D8CCC5632066}"/>
              </a:ext>
            </a:extLst>
          </p:cNvPr>
          <p:cNvGrpSpPr/>
          <p:nvPr/>
        </p:nvGrpSpPr>
        <p:grpSpPr>
          <a:xfrm>
            <a:off x="3069269" y="1791856"/>
            <a:ext cx="379637" cy="379637"/>
            <a:chOff x="2663994" y="3552132"/>
            <a:chExt cx="379637" cy="379637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4AFBC7D-E960-DBB8-EDEA-E9CF783EC142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B3A0425-13AC-09FE-846A-E0B6D045A89F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온도계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B5A3AAB-9559-FCF7-F4E1-22A8619FBBA9}"/>
              </a:ext>
            </a:extLst>
          </p:cNvPr>
          <p:cNvGrpSpPr/>
          <p:nvPr/>
        </p:nvGrpSpPr>
        <p:grpSpPr>
          <a:xfrm>
            <a:off x="3624150" y="1791856"/>
            <a:ext cx="379637" cy="379637"/>
            <a:chOff x="2663994" y="3552132"/>
            <a:chExt cx="379637" cy="379637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4C31E17-188D-6E65-7377-82B85F17A765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B3ED02A-A9F6-3C8D-3329-6F3C0D8A5510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 err="1"/>
                <a:t>변위계</a:t>
              </a:r>
              <a:endParaRPr lang="ko-KR" altLang="en-US" sz="50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94947B2-E3D7-F1B8-4446-9867251AC4B8}"/>
              </a:ext>
            </a:extLst>
          </p:cNvPr>
          <p:cNvSpPr txBox="1">
            <a:spLocks/>
          </p:cNvSpPr>
          <p:nvPr/>
        </p:nvSpPr>
        <p:spPr>
          <a:xfrm>
            <a:off x="2656115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5</a:t>
            </a:r>
            <a:r>
              <a:rPr lang="ko-KR" altLang="en-US" sz="500"/>
              <a:t>개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8E1AE0A-0459-E5C8-E29F-12E1521D203A}"/>
              </a:ext>
            </a:extLst>
          </p:cNvPr>
          <p:cNvSpPr txBox="1">
            <a:spLocks/>
          </p:cNvSpPr>
          <p:nvPr/>
        </p:nvSpPr>
        <p:spPr>
          <a:xfrm>
            <a:off x="2101234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07FD40-11F2-CCAB-5806-BBD328808638}"/>
              </a:ext>
            </a:extLst>
          </p:cNvPr>
          <p:cNvSpPr txBox="1">
            <a:spLocks/>
          </p:cNvSpPr>
          <p:nvPr/>
        </p:nvSpPr>
        <p:spPr>
          <a:xfrm>
            <a:off x="3210996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E31C3A7-842F-9905-0409-65BF592CEEF1}"/>
              </a:ext>
            </a:extLst>
          </p:cNvPr>
          <p:cNvSpPr txBox="1">
            <a:spLocks/>
          </p:cNvSpPr>
          <p:nvPr/>
        </p:nvSpPr>
        <p:spPr>
          <a:xfrm>
            <a:off x="3768001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983DB05-3D84-8C90-BB2C-3838F9A5573E}"/>
              </a:ext>
            </a:extLst>
          </p:cNvPr>
          <p:cNvGrpSpPr/>
          <p:nvPr/>
        </p:nvGrpSpPr>
        <p:grpSpPr>
          <a:xfrm>
            <a:off x="5400005" y="2082956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01E3E66-106C-0D77-8ED1-E780915F4D3A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F5B7453-EF40-DA21-E80B-F8188A89E62E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C43F430-4500-7BC0-7193-1B4BB83E839A}"/>
              </a:ext>
            </a:extLst>
          </p:cNvPr>
          <p:cNvGrpSpPr/>
          <p:nvPr/>
        </p:nvGrpSpPr>
        <p:grpSpPr>
          <a:xfrm>
            <a:off x="6159278" y="1649548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E2FA78D-1D31-63C5-AEB0-A04A800A7861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1E910CE-2CE6-09FC-FAB4-D33B0A7BE049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4D064FA-237D-50B3-92EF-340B5CD6E07E}"/>
              </a:ext>
            </a:extLst>
          </p:cNvPr>
          <p:cNvGrpSpPr/>
          <p:nvPr/>
        </p:nvGrpSpPr>
        <p:grpSpPr>
          <a:xfrm>
            <a:off x="6779186" y="1265022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8AE583E-C550-39F8-BD45-E5652963B336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BB43E0D-F29F-4468-6F01-3E55E115062B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2793002-5984-7314-D575-E5335453694B}"/>
              </a:ext>
            </a:extLst>
          </p:cNvPr>
          <p:cNvGrpSpPr/>
          <p:nvPr/>
        </p:nvGrpSpPr>
        <p:grpSpPr>
          <a:xfrm>
            <a:off x="6006039" y="1128119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344DFC5-16EC-73D7-F9FE-E09C250B113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B9C5EE7-2C1B-9476-C421-803BBA4D150D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D9125C6-9A3D-28E3-C938-757F61A36199}"/>
              </a:ext>
            </a:extLst>
          </p:cNvPr>
          <p:cNvGrpSpPr/>
          <p:nvPr/>
        </p:nvGrpSpPr>
        <p:grpSpPr>
          <a:xfrm>
            <a:off x="5424609" y="1477671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9BA29844-3C11-C585-4F50-DDD621191AA0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4932847-69C2-A606-D326-681C613D7D5D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54321F1-DAB5-D09E-814B-C148CC9FD196}"/>
              </a:ext>
            </a:extLst>
          </p:cNvPr>
          <p:cNvGrpSpPr/>
          <p:nvPr/>
        </p:nvGrpSpPr>
        <p:grpSpPr>
          <a:xfrm>
            <a:off x="5791958" y="2159900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98D8C397-8EEC-85FA-F902-C1749CEECB1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AEE9E6E-22A3-1FA6-9B55-207FCEC8C19C}"/>
                </a:ext>
              </a:extLst>
            </p:cNvPr>
            <p:cNvSpPr txBox="1">
              <a:spLocks/>
            </p:cNvSpPr>
            <p:nvPr/>
          </p:nvSpPr>
          <p:spPr>
            <a:xfrm>
              <a:off x="2685512" y="3778080"/>
              <a:ext cx="336604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 err="1"/>
                <a:t>변위계</a:t>
              </a:r>
              <a:endParaRPr lang="ko-KR" altLang="en-US" sz="500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E2EEF3B-3832-36D2-A02A-E23C29DE061B}"/>
              </a:ext>
            </a:extLst>
          </p:cNvPr>
          <p:cNvGrpSpPr/>
          <p:nvPr/>
        </p:nvGrpSpPr>
        <p:grpSpPr>
          <a:xfrm>
            <a:off x="6530386" y="1596674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BADED1A5-2B60-4925-9B8B-3EDFFC68CD04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20F819C-221E-49C9-66F6-A50093606775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4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온도계</a:t>
              </a: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75D6AA0-3846-55B8-C094-0A9CD6A72978}"/>
              </a:ext>
            </a:extLst>
          </p:cNvPr>
          <p:cNvGrpSpPr/>
          <p:nvPr/>
        </p:nvGrpSpPr>
        <p:grpSpPr>
          <a:xfrm>
            <a:off x="6442276" y="1852851"/>
            <a:ext cx="256481" cy="216952"/>
            <a:chOff x="2629410" y="3552132"/>
            <a:chExt cx="448807" cy="379637"/>
          </a:xfrm>
          <a:solidFill>
            <a:srgbClr val="FF2121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8FD58D42-B45A-06E5-C828-8D6CA7A0D4A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E456533-C57B-0011-072E-493B9E213781}"/>
                </a:ext>
              </a:extLst>
            </p:cNvPr>
            <p:cNvSpPr txBox="1">
              <a:spLocks/>
            </p:cNvSpPr>
            <p:nvPr/>
          </p:nvSpPr>
          <p:spPr>
            <a:xfrm>
              <a:off x="2629410" y="3778080"/>
              <a:ext cx="448807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가속도계</a:t>
              </a:r>
            </a:p>
          </p:txBody>
        </p:sp>
      </p:grp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EE9A2A35-838E-424C-B5BE-76672E7D8C18}"/>
              </a:ext>
            </a:extLst>
          </p:cNvPr>
          <p:cNvSpPr/>
          <p:nvPr/>
        </p:nvSpPr>
        <p:spPr>
          <a:xfrm>
            <a:off x="4427308" y="745156"/>
            <a:ext cx="405042" cy="168612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설정</a:t>
            </a:r>
          </a:p>
        </p:txBody>
      </p:sp>
      <p:pic>
        <p:nvPicPr>
          <p:cNvPr id="136" name="그래픽 135">
            <a:extLst>
              <a:ext uri="{FF2B5EF4-FFF2-40B4-BE49-F238E27FC236}">
                <a16:creationId xmlns:a16="http://schemas.microsoft.com/office/drawing/2014/main" id="{A3613CD1-0B06-E422-61AC-E10B6DB2D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753" y="747110"/>
            <a:ext cx="166658" cy="16665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E3EAE3AE-3FED-C091-BFFC-78277D70CD2B}"/>
              </a:ext>
            </a:extLst>
          </p:cNvPr>
          <p:cNvSpPr txBox="1">
            <a:spLocks/>
          </p:cNvSpPr>
          <p:nvPr/>
        </p:nvSpPr>
        <p:spPr>
          <a:xfrm>
            <a:off x="4624856" y="775601"/>
            <a:ext cx="179536" cy="10772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700"/>
              <a:t>수정</a:t>
            </a:r>
          </a:p>
        </p:txBody>
      </p:sp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5CA2BABE-CB90-3F53-A1DA-11413B718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80675"/>
              </p:ext>
            </p:extLst>
          </p:nvPr>
        </p:nvGraphicFramePr>
        <p:xfrm>
          <a:off x="1897671" y="2411604"/>
          <a:ext cx="2127808" cy="62037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8807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16853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307415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302115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249113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280914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280914">
                  <a:extLst>
                    <a:ext uri="{9D8B030D-6E8A-4147-A177-3AD203B41FA5}">
                      <a16:colId xmlns:a16="http://schemas.microsoft.com/office/drawing/2014/main" val="2960606941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14:00:04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가속도계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0.1215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0.1111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0.11212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</a:tbl>
          </a:graphicData>
        </a:graphic>
      </p:graphicFrame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BCAB602-DD25-0FBA-38DF-558430834875}"/>
              </a:ext>
            </a:extLst>
          </p:cNvPr>
          <p:cNvGrpSpPr/>
          <p:nvPr/>
        </p:nvGrpSpPr>
        <p:grpSpPr>
          <a:xfrm>
            <a:off x="4062261" y="2579253"/>
            <a:ext cx="45719" cy="453114"/>
            <a:chOff x="3132153" y="2572902"/>
            <a:chExt cx="45719" cy="971292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A9CD9000-5A4E-BA2B-1501-4B6930F47601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1A942645-AA5F-6A82-55A8-134685A5ACF3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6257175E-5D6B-99B2-B332-C0DAAB5C8BDD}"/>
              </a:ext>
            </a:extLst>
          </p:cNvPr>
          <p:cNvSpPr/>
          <p:nvPr/>
        </p:nvSpPr>
        <p:spPr>
          <a:xfrm>
            <a:off x="6757065" y="2018808"/>
            <a:ext cx="821347" cy="597279"/>
          </a:xfrm>
          <a:prstGeom prst="roundRect">
            <a:avLst>
              <a:gd name="adj" fmla="val 7736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센서 클릭 시</a:t>
            </a:r>
            <a:endParaRPr lang="en-US" altLang="ko-KR" sz="800"/>
          </a:p>
          <a:p>
            <a:pPr algn="ctr"/>
            <a:r>
              <a:rPr lang="ko-KR" altLang="en-US" sz="800"/>
              <a:t>정보 출력</a:t>
            </a:r>
            <a:endParaRPr lang="en-US" altLang="ko-KR" sz="800"/>
          </a:p>
          <a:p>
            <a:pPr algn="ctr"/>
            <a:r>
              <a:rPr lang="ko-KR" altLang="en-US" sz="800"/>
              <a:t>팝업 </a:t>
            </a:r>
          </a:p>
        </p:txBody>
      </p:sp>
      <p:graphicFrame>
        <p:nvGraphicFramePr>
          <p:cNvPr id="167" name="표 15">
            <a:extLst>
              <a:ext uri="{FF2B5EF4-FFF2-40B4-BE49-F238E27FC236}">
                <a16:creationId xmlns:a16="http://schemas.microsoft.com/office/drawing/2014/main" id="{33E4DB90-ACC8-C9BA-3FB9-57C5808D5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43764"/>
              </p:ext>
            </p:extLst>
          </p:nvPr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2-1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현황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2-2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상태 리스트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내 센서 위치 및 정보 출력 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68" name="표 167">
            <a:extLst>
              <a:ext uri="{FF2B5EF4-FFF2-40B4-BE49-F238E27FC236}">
                <a16:creationId xmlns:a16="http://schemas.microsoft.com/office/drawing/2014/main" id="{3273988F-7C2C-828C-0E63-0D5633B4BFD3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169" name="타원 168">
            <a:extLst>
              <a:ext uri="{FF2B5EF4-FFF2-40B4-BE49-F238E27FC236}">
                <a16:creationId xmlns:a16="http://schemas.microsoft.com/office/drawing/2014/main" id="{4024A812-9B10-8B00-699C-5B9C7C63FC82}"/>
              </a:ext>
            </a:extLst>
          </p:cNvPr>
          <p:cNvSpPr/>
          <p:nvPr/>
        </p:nvSpPr>
        <p:spPr>
          <a:xfrm>
            <a:off x="1754213" y="48317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E6FC6DF-53BF-CC5C-99C4-A7B161BE3B3A}"/>
              </a:ext>
            </a:extLst>
          </p:cNvPr>
          <p:cNvSpPr/>
          <p:nvPr/>
        </p:nvSpPr>
        <p:spPr>
          <a:xfrm>
            <a:off x="1754213" y="148593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35B8413-05B3-77B0-B344-9F0D3FA67FCB}"/>
              </a:ext>
            </a:extLst>
          </p:cNvPr>
          <p:cNvSpPr/>
          <p:nvPr/>
        </p:nvSpPr>
        <p:spPr>
          <a:xfrm>
            <a:off x="4303980" y="5706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4D12A7C-4690-B299-8A65-789D4CB93E84}"/>
              </a:ext>
            </a:extLst>
          </p:cNvPr>
          <p:cNvSpPr/>
          <p:nvPr/>
        </p:nvSpPr>
        <p:spPr>
          <a:xfrm>
            <a:off x="1836178" y="182134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2-1</a:t>
            </a:r>
            <a:endParaRPr lang="ko-KR" altLang="en-US" sz="80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28FA1D0C-A580-0D31-D32D-026C03DD341D}"/>
              </a:ext>
            </a:extLst>
          </p:cNvPr>
          <p:cNvSpPr/>
          <p:nvPr/>
        </p:nvSpPr>
        <p:spPr>
          <a:xfrm>
            <a:off x="1836178" y="228695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2-2</a:t>
            </a:r>
            <a:endParaRPr lang="ko-KR" altLang="en-US" sz="80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DBD14E0-8849-AAC5-6FDC-4E9E54F0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13" y="3485053"/>
            <a:ext cx="6219616" cy="301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71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FBD3C51-5D39-BB0A-60F4-368A16E7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9" y="3571907"/>
            <a:ext cx="6014780" cy="2913409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13678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검색부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: </a:t>
                      </a:r>
                      <a:r>
                        <a:rPr lang="ko-KR" altLang="en-US" sz="700"/>
                        <a:t>본사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지사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교량명으로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교량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교량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교량관리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교량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교량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교량명</a:t>
            </a:r>
            <a:endParaRPr lang="ko-KR" altLang="en-US" sz="70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82313"/>
              </p:ext>
            </p:extLst>
          </p:nvPr>
        </p:nvGraphicFramePr>
        <p:xfrm>
          <a:off x="1950910" y="1189708"/>
          <a:ext cx="6014781" cy="20178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9335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625198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88421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194240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2328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602486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450146">
                  <a:extLst>
                    <a:ext uri="{9D8B030D-6E8A-4147-A177-3AD203B41FA5}">
                      <a16:colId xmlns:a16="http://schemas.microsoft.com/office/drawing/2014/main" val="65021342"/>
                    </a:ext>
                  </a:extLst>
                </a:gridCol>
                <a:gridCol w="463999">
                  <a:extLst>
                    <a:ext uri="{9D8B030D-6E8A-4147-A177-3AD203B41FA5}">
                      <a16:colId xmlns:a16="http://schemas.microsoft.com/office/drawing/2014/main" val="1046916618"/>
                    </a:ext>
                  </a:extLst>
                </a:gridCol>
                <a:gridCol w="477848">
                  <a:extLst>
                    <a:ext uri="{9D8B030D-6E8A-4147-A177-3AD203B41FA5}">
                      <a16:colId xmlns:a16="http://schemas.microsoft.com/office/drawing/2014/main" val="1635418202"/>
                    </a:ext>
                  </a:extLst>
                </a:gridCol>
                <a:gridCol w="242387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267440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도로종류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노선명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주소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상부구조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준공년도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일반국도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일반국도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벌교대교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전라남도 보성군 벌교읍 회정리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국토교통부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익산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순천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12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야로대교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경상남도 합천군 야로면 정대리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엑스트라도즈드교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고령지사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2015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평촌고가교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일산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의왕시 내손동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동서울지사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평촌고가교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판교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의왕시 내손동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동서울지사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모세골교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산내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서구 가수원동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PSCI</a:t>
                      </a:r>
                      <a:r>
                        <a:rPr lang="ko-KR" altLang="en-US" sz="500" u="none" strike="noStrike">
                          <a:effectLst/>
                        </a:rPr>
                        <a:t>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모세골교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서대전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서구 가수원동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PSCI</a:t>
                      </a:r>
                      <a:r>
                        <a:rPr lang="ko-KR" altLang="en-US" sz="500" u="none" strike="noStrike">
                          <a:effectLst/>
                        </a:rPr>
                        <a:t>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617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통영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통영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신갈</a:t>
                      </a:r>
                      <a:r>
                        <a:rPr lang="en-US" sz="500" u="none" strike="noStrike">
                          <a:effectLst/>
                        </a:rPr>
                        <a:t>JCT1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부산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용인시 기흥구 신갈동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프리플렉스거더교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신갈</a:t>
                      </a:r>
                      <a:r>
                        <a:rPr lang="en-US" sz="500" u="none" strike="noStrike">
                          <a:effectLst/>
                        </a:rPr>
                        <a:t>JCT1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서울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용인시 기흥구 신갈동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프리플렉스거더교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86AFF2-D59E-4759-F0A3-2985BF9F7E33}"/>
              </a:ext>
            </a:extLst>
          </p:cNvPr>
          <p:cNvGrpSpPr/>
          <p:nvPr/>
        </p:nvGrpSpPr>
        <p:grpSpPr>
          <a:xfrm>
            <a:off x="7537625" y="1395648"/>
            <a:ext cx="350381" cy="81841"/>
            <a:chOff x="6013624" y="1395647"/>
            <a:chExt cx="350381" cy="818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BAF2AC-4AA5-C3A8-3C1D-6FFCED33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8F0D37-883A-4AE7-EAC5-992F66E3A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86442E-B87E-FF69-96EE-A32B5D92CAD2}"/>
              </a:ext>
            </a:extLst>
          </p:cNvPr>
          <p:cNvGrpSpPr/>
          <p:nvPr/>
        </p:nvGrpSpPr>
        <p:grpSpPr>
          <a:xfrm>
            <a:off x="7537625" y="1548222"/>
            <a:ext cx="350381" cy="81841"/>
            <a:chOff x="6013624" y="1546129"/>
            <a:chExt cx="350381" cy="818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B35CAB-FB74-3E3E-07D9-67287E1E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D11DED-B02B-76F0-C555-FD43F7D98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A9C76B-CE3F-5B64-57D5-CDAE83B75950}"/>
              </a:ext>
            </a:extLst>
          </p:cNvPr>
          <p:cNvGrpSpPr/>
          <p:nvPr/>
        </p:nvGrpSpPr>
        <p:grpSpPr>
          <a:xfrm>
            <a:off x="7537625" y="1700796"/>
            <a:ext cx="350381" cy="81841"/>
            <a:chOff x="6013624" y="1546129"/>
            <a:chExt cx="350381" cy="8184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D05C75-BE3C-83CF-C1F6-BAFD209C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69A9EFD-1612-0C01-0934-D3BBDC26A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D993CD-9F92-AF79-C02E-06D4C97FC597}"/>
              </a:ext>
            </a:extLst>
          </p:cNvPr>
          <p:cNvGrpSpPr/>
          <p:nvPr/>
        </p:nvGrpSpPr>
        <p:grpSpPr>
          <a:xfrm>
            <a:off x="7537625" y="1853370"/>
            <a:ext cx="350381" cy="81841"/>
            <a:chOff x="6013624" y="1395647"/>
            <a:chExt cx="350381" cy="8184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544E2F3-2E11-3BD1-54D1-9F682F92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BE814C9-F120-582C-CBB9-9E438FAA7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3E647B8-0AA4-C355-8B76-28D3A016522E}"/>
              </a:ext>
            </a:extLst>
          </p:cNvPr>
          <p:cNvGrpSpPr/>
          <p:nvPr/>
        </p:nvGrpSpPr>
        <p:grpSpPr>
          <a:xfrm>
            <a:off x="7537625" y="2005944"/>
            <a:ext cx="350381" cy="81841"/>
            <a:chOff x="6013624" y="1546129"/>
            <a:chExt cx="350381" cy="8184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EABA40D-9A06-9A6D-143A-D6C58414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223D103-9933-988E-20EE-C6BF0CE40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E93B2C5-62AC-4C7C-9FAA-E6514B3FACF3}"/>
              </a:ext>
            </a:extLst>
          </p:cNvPr>
          <p:cNvGrpSpPr/>
          <p:nvPr/>
        </p:nvGrpSpPr>
        <p:grpSpPr>
          <a:xfrm>
            <a:off x="7537625" y="2158518"/>
            <a:ext cx="350381" cy="81841"/>
            <a:chOff x="6013624" y="1546129"/>
            <a:chExt cx="350381" cy="8184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3FB2B16-4D5C-747D-E089-0BF23A0E4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1C27A9-AB5A-3324-EDB4-E6E00A723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CB0939F-0B4F-B913-A5BE-184BE2897CF6}"/>
              </a:ext>
            </a:extLst>
          </p:cNvPr>
          <p:cNvGrpSpPr/>
          <p:nvPr/>
        </p:nvGrpSpPr>
        <p:grpSpPr>
          <a:xfrm>
            <a:off x="7537625" y="2311092"/>
            <a:ext cx="350381" cy="81841"/>
            <a:chOff x="6013624" y="1395647"/>
            <a:chExt cx="350381" cy="8184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0A06D40-E37D-90D8-44D5-82B63AD67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64FDC42-F375-C595-E723-8D420B49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7103E2-D032-5C64-6CCC-E96BAFEDCEC0}"/>
              </a:ext>
            </a:extLst>
          </p:cNvPr>
          <p:cNvGrpSpPr/>
          <p:nvPr/>
        </p:nvGrpSpPr>
        <p:grpSpPr>
          <a:xfrm>
            <a:off x="7537625" y="2463666"/>
            <a:ext cx="350381" cy="81841"/>
            <a:chOff x="6013624" y="1546129"/>
            <a:chExt cx="350381" cy="81841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0C077C9-B4FE-376A-DE09-C25BC2D1C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73F12FF-82BE-857B-8142-4D84C25A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2FDF04-AFC1-4DAF-6244-EE6CDFB7BFD6}"/>
              </a:ext>
            </a:extLst>
          </p:cNvPr>
          <p:cNvGrpSpPr/>
          <p:nvPr/>
        </p:nvGrpSpPr>
        <p:grpSpPr>
          <a:xfrm>
            <a:off x="7537625" y="2616240"/>
            <a:ext cx="350381" cy="81841"/>
            <a:chOff x="6013624" y="1546129"/>
            <a:chExt cx="350381" cy="8184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9DAD688-FEBE-CF91-6650-BD69AE2F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18C74AA-26DE-BBF9-2C9B-83A61F76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9560E7-645C-5DBA-6E78-5093B596275F}"/>
              </a:ext>
            </a:extLst>
          </p:cNvPr>
          <p:cNvGrpSpPr/>
          <p:nvPr/>
        </p:nvGrpSpPr>
        <p:grpSpPr>
          <a:xfrm>
            <a:off x="7537625" y="2768814"/>
            <a:ext cx="350381" cy="81841"/>
            <a:chOff x="6013624" y="1395647"/>
            <a:chExt cx="350381" cy="81841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EBAE401-E9FC-41E4-B660-14728CFE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9186C73-5B06-E62A-9196-EEC45E45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87D34A8-7297-2C5E-9FE9-9A17E7D7ADDD}"/>
              </a:ext>
            </a:extLst>
          </p:cNvPr>
          <p:cNvGrpSpPr/>
          <p:nvPr/>
        </p:nvGrpSpPr>
        <p:grpSpPr>
          <a:xfrm>
            <a:off x="7537625" y="2921388"/>
            <a:ext cx="350381" cy="81841"/>
            <a:chOff x="6013624" y="1546129"/>
            <a:chExt cx="350381" cy="8184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06F76C3-A9B2-11BC-981D-B6E14572D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D5A121-C1E2-93EE-484E-029525EC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7D75B09-CAE0-8185-E6DF-ECEAD1F237A1}"/>
              </a:ext>
            </a:extLst>
          </p:cNvPr>
          <p:cNvGrpSpPr/>
          <p:nvPr/>
        </p:nvGrpSpPr>
        <p:grpSpPr>
          <a:xfrm>
            <a:off x="7537625" y="3073965"/>
            <a:ext cx="350381" cy="81841"/>
            <a:chOff x="6013624" y="1546129"/>
            <a:chExt cx="350381" cy="81841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0280068-C0D0-EA4C-17FD-18961D1F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BAE8C9F-FED4-A4FB-18AE-3EB8177D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354248" y="37964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404476" y="38515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74820" y="605631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360587" y="38515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041263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EAABBD-E596-5385-6625-81268BC6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85" y="3531720"/>
            <a:ext cx="6043760" cy="2927446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512035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센서명으로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센서관리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센서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센서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센서명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33180"/>
              </p:ext>
            </p:extLst>
          </p:nvPr>
        </p:nvGraphicFramePr>
        <p:xfrm>
          <a:off x="1950908" y="1189709"/>
          <a:ext cx="6113590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8674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65707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723518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032328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42898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센서</a:t>
                      </a:r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센서종류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제조사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항목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가속도계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 가속도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-X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ARGL-20A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TOKYO SOKKI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86AFF2-D59E-4759-F0A3-2985BF9F7E33}"/>
              </a:ext>
            </a:extLst>
          </p:cNvPr>
          <p:cNvGrpSpPr/>
          <p:nvPr/>
        </p:nvGrpSpPr>
        <p:grpSpPr>
          <a:xfrm>
            <a:off x="7564646" y="1395648"/>
            <a:ext cx="350381" cy="81841"/>
            <a:chOff x="6013624" y="1395647"/>
            <a:chExt cx="350381" cy="818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BAF2AC-4AA5-C3A8-3C1D-6FFCED33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8F0D37-883A-4AE7-EAC5-992F66E3A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28664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052608" y="386062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63368" y="597471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23017" y="383936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0644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7197578-6335-B368-70B9-48457763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8" y="3559730"/>
            <a:ext cx="6108342" cy="2958728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10369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로거명으로</a:t>
                      </a:r>
                      <a:r>
                        <a:rPr lang="ko-KR" altLang="en-US" sz="700" dirty="0"/>
                        <a:t>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로거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로거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로거</a:t>
            </a:r>
            <a:r>
              <a:rPr lang="ko-KR" altLang="en-US"/>
              <a:t>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/>
              <a:t>로거</a:t>
            </a:r>
            <a:r>
              <a:rPr lang="ko-KR" altLang="en-US" sz="900"/>
              <a:t>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 err="1"/>
              <a:t>로거</a:t>
            </a:r>
            <a:r>
              <a:rPr lang="ko-KR" altLang="en-US" sz="700"/>
              <a:t>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로거명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620077"/>
              </p:ext>
            </p:extLst>
          </p:nvPr>
        </p:nvGraphicFramePr>
        <p:xfrm>
          <a:off x="1950908" y="1189709"/>
          <a:ext cx="6113590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6172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554060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10089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0486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958453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82482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30198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로거</a:t>
                      </a:r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IP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Port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샘플링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사용유무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192.168.1.28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18000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CBAF2AC-4AA5-C3A8-3C1D-6FFCED339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85" y="1395648"/>
            <a:ext cx="81841" cy="81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F0D37-883A-4AE7-EAC5-992F66E3A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5" y="1395648"/>
            <a:ext cx="81841" cy="81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45436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097650" y="385880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930679" y="605710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94570" y="385880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21708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8D3E37E-0411-BFFE-6AB6-58D1F8C8D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8" y="3662589"/>
            <a:ext cx="6115190" cy="2962045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115338"/>
              </p:ext>
            </p:extLst>
          </p:nvPr>
        </p:nvGraphicFramePr>
        <p:xfrm>
          <a:off x="8239829" y="533911"/>
          <a:ext cx="2197959" cy="3291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엣지플랫폼명으로</a:t>
                      </a:r>
                      <a:r>
                        <a:rPr lang="ko-KR" altLang="en-US" sz="700" dirty="0"/>
                        <a:t>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엣지플랫폼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엣지플랫폼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엣지플랫폼</a:t>
            </a:r>
            <a:r>
              <a:rPr lang="ko-KR" altLang="en-US"/>
              <a:t>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/>
              <a:t>엣지플랫폼</a:t>
            </a:r>
            <a:r>
              <a:rPr lang="ko-KR" altLang="en-US" sz="900"/>
              <a:t>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399235" y="625337"/>
            <a:ext cx="1566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 err="1"/>
              <a:t>엣지플랫폼</a:t>
            </a:r>
            <a:r>
              <a:rPr lang="ko-KR" altLang="en-US" sz="700"/>
              <a:t>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err="1">
                <a:solidFill>
                  <a:schemeClr val="bg1">
                    <a:lumMod val="65000"/>
                  </a:schemeClr>
                </a:solidFill>
              </a:rPr>
              <a:t>엣지플랫폼명</a:t>
            </a:r>
            <a:r>
              <a:rPr lang="ko-KR" altLang="en-US" sz="6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081258"/>
              </p:ext>
            </p:extLst>
          </p:nvPr>
        </p:nvGraphicFramePr>
        <p:xfrm>
          <a:off x="1950908" y="1189709"/>
          <a:ext cx="6113588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8479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499406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349570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639057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39872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251253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447886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770163">
                  <a:extLst>
                    <a:ext uri="{9D8B030D-6E8A-4147-A177-3AD203B41FA5}">
                      <a16:colId xmlns:a16="http://schemas.microsoft.com/office/drawing/2014/main" val="1544342457"/>
                    </a:ext>
                  </a:extLst>
                </a:gridCol>
                <a:gridCol w="789352">
                  <a:extLst>
                    <a:ext uri="{9D8B030D-6E8A-4147-A177-3AD203B41FA5}">
                      <a16:colId xmlns:a16="http://schemas.microsoft.com/office/drawing/2014/main" val="75353984"/>
                    </a:ext>
                  </a:extLst>
                </a:gridCol>
                <a:gridCol w="753698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42896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명칭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OS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HDD/SDD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교량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사용유무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윈도우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78 %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별교대교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CBAF2AC-4AA5-C3A8-3C1D-6FFCED339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85" y="1395648"/>
            <a:ext cx="81841" cy="81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F0D37-883A-4AE7-EAC5-992F66E3A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5" y="1395648"/>
            <a:ext cx="81841" cy="81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62970" y="39660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124422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932482" y="623266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71400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7442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I.A.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07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연계도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92C748-A2A2-F9D0-C4C9-3BB37E5AF266}"/>
              </a:ext>
            </a:extLst>
          </p:cNvPr>
          <p:cNvSpPr/>
          <p:nvPr/>
        </p:nvSpPr>
        <p:spPr>
          <a:xfrm>
            <a:off x="1973512" y="1773288"/>
            <a:ext cx="1286920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본사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9E04F1-1115-9B28-0C6F-1CA7D43E755A}"/>
              </a:ext>
            </a:extLst>
          </p:cNvPr>
          <p:cNvSpPr/>
          <p:nvPr/>
        </p:nvSpPr>
        <p:spPr>
          <a:xfrm>
            <a:off x="4033501" y="994034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노후교량감시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61CA46-526D-5D93-7513-4FD71947FF42}"/>
              </a:ext>
            </a:extLst>
          </p:cNvPr>
          <p:cNvSpPr/>
          <p:nvPr/>
        </p:nvSpPr>
        <p:spPr>
          <a:xfrm>
            <a:off x="7855796" y="1156530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경사계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D61AF3-740C-8FE6-057F-1D070BEB1DCF}"/>
              </a:ext>
            </a:extLst>
          </p:cNvPr>
          <p:cNvSpPr/>
          <p:nvPr/>
        </p:nvSpPr>
        <p:spPr>
          <a:xfrm>
            <a:off x="6405473" y="1156999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err="1">
                <a:solidFill>
                  <a:schemeClr val="tx1"/>
                </a:solidFill>
              </a:rPr>
              <a:t>DataLogger</a:t>
            </a:r>
            <a:endParaRPr lang="ko-KR" altLang="en-US" sz="105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B9BD1E-4A63-9816-5EB8-12A87C05F012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>
            <a:off x="5935967" y="1295214"/>
            <a:ext cx="469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0169C604-F814-70D0-A0D9-59F471372AAE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7372356" y="1294746"/>
            <a:ext cx="483441" cy="4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C0E36B1-370A-6D54-32F2-F1BEFBFB3F15}"/>
              </a:ext>
            </a:extLst>
          </p:cNvPr>
          <p:cNvSpPr/>
          <p:nvPr/>
        </p:nvSpPr>
        <p:spPr>
          <a:xfrm>
            <a:off x="4033501" y="2091534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화재감시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D3ED3A0-15AB-3EBD-E95A-F6B797AB4712}"/>
              </a:ext>
            </a:extLst>
          </p:cNvPr>
          <p:cNvSpPr/>
          <p:nvPr/>
        </p:nvSpPr>
        <p:spPr>
          <a:xfrm>
            <a:off x="6405473" y="2252741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CCTV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89991C8-3851-A74D-A1A5-0318BF8A3D2B}"/>
              </a:ext>
            </a:extLst>
          </p:cNvPr>
          <p:cNvCxnSpPr>
            <a:cxnSpLocks/>
            <a:stCxn id="92" idx="3"/>
            <a:endCxn id="96" idx="1"/>
          </p:cNvCxnSpPr>
          <p:nvPr/>
        </p:nvCxnSpPr>
        <p:spPr>
          <a:xfrm flipV="1">
            <a:off x="5935967" y="2390956"/>
            <a:ext cx="469506" cy="1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3E1863D2-B30B-0547-551F-4C669F12E42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60432" y="2074468"/>
            <a:ext cx="773068" cy="29522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ADC50984-655A-5476-9CB4-F9073753212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3260432" y="1295214"/>
            <a:ext cx="773068" cy="77925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D95D8E-7AA2-DBB7-C15E-3F9FE0683442}"/>
              </a:ext>
            </a:extLst>
          </p:cNvPr>
          <p:cNvSpPr/>
          <p:nvPr/>
        </p:nvSpPr>
        <p:spPr>
          <a:xfrm>
            <a:off x="4033501" y="3187276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충돌감시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4B0D93-F2CD-FA20-82AB-B4BD16E4A534}"/>
              </a:ext>
            </a:extLst>
          </p:cNvPr>
          <p:cNvSpPr/>
          <p:nvPr/>
        </p:nvSpPr>
        <p:spPr>
          <a:xfrm>
            <a:off x="6405473" y="3351355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가속도계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9624CCF-731B-02F9-5C70-63BE15FB4AA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5967" y="3488456"/>
            <a:ext cx="469506" cy="11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D114CD-298E-014F-85C2-A81DD4FEF0DE}"/>
              </a:ext>
            </a:extLst>
          </p:cNvPr>
          <p:cNvSpPr/>
          <p:nvPr/>
        </p:nvSpPr>
        <p:spPr>
          <a:xfrm>
            <a:off x="7855796" y="1756182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경사계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33E6C3E-5F63-8041-8EFE-5E254CBBD663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>
            <a:off x="7372356" y="1295215"/>
            <a:ext cx="483441" cy="5991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974C22E-250A-B29B-2C13-6890D585E54E}"/>
              </a:ext>
            </a:extLst>
          </p:cNvPr>
          <p:cNvCxnSpPr>
            <a:cxnSpLocks/>
          </p:cNvCxnSpPr>
          <p:nvPr/>
        </p:nvCxnSpPr>
        <p:spPr>
          <a:xfrm>
            <a:off x="8339237" y="1512423"/>
            <a:ext cx="0" cy="172419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569E92F-C25A-CCE4-589A-C4FC79860A34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3260432" y="2074468"/>
            <a:ext cx="773068" cy="141398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C2D0FE-4D18-5718-137C-ABA3FF73C4C5}"/>
              </a:ext>
            </a:extLst>
          </p:cNvPr>
          <p:cNvSpPr txBox="1"/>
          <p:nvPr/>
        </p:nvSpPr>
        <p:spPr>
          <a:xfrm>
            <a:off x="4033500" y="1594805"/>
            <a:ext cx="1117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벌교</a:t>
            </a:r>
            <a:r>
              <a:rPr lang="en-US" altLang="ko-KR" sz="800" dirty="0"/>
              <a:t>,</a:t>
            </a:r>
            <a:r>
              <a:rPr lang="ko-KR" altLang="en-US" sz="800" dirty="0"/>
              <a:t>야로</a:t>
            </a:r>
            <a:r>
              <a:rPr lang="en-US" altLang="ko-KR" sz="800" dirty="0"/>
              <a:t>,</a:t>
            </a:r>
            <a:r>
              <a:rPr lang="ko-KR" altLang="en-US" sz="800" dirty="0"/>
              <a:t>평촌고가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AC9138-4555-8813-4AED-00C0B2433BBB}"/>
              </a:ext>
            </a:extLst>
          </p:cNvPr>
          <p:cNvSpPr txBox="1"/>
          <p:nvPr/>
        </p:nvSpPr>
        <p:spPr>
          <a:xfrm>
            <a:off x="4033501" y="2698548"/>
            <a:ext cx="857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대별</a:t>
            </a:r>
            <a:r>
              <a:rPr lang="en-US" altLang="ko-KR" sz="800" dirty="0"/>
              <a:t>3, </a:t>
            </a:r>
            <a:r>
              <a:rPr lang="ko-KR" altLang="en-US" sz="800" dirty="0" err="1"/>
              <a:t>모세골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3BF0E-9D22-705A-61CF-E4BB60FFC2A2}"/>
              </a:ext>
            </a:extLst>
          </p:cNvPr>
          <p:cNvSpPr txBox="1"/>
          <p:nvPr/>
        </p:nvSpPr>
        <p:spPr>
          <a:xfrm>
            <a:off x="4033501" y="3789636"/>
            <a:ext cx="857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 err="1"/>
              <a:t>신갈</a:t>
            </a:r>
            <a:r>
              <a:rPr lang="en-US" altLang="ko-KR" sz="800" dirty="0"/>
              <a:t>JCT)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6323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 구성도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25275B-D14D-61C9-F612-40C431AFF619}"/>
              </a:ext>
            </a:extLst>
          </p:cNvPr>
          <p:cNvSpPr/>
          <p:nvPr/>
        </p:nvSpPr>
        <p:spPr>
          <a:xfrm>
            <a:off x="2461709" y="926321"/>
            <a:ext cx="7106461" cy="471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B1D3E47-9ECF-4304-C414-82D763122A01}"/>
              </a:ext>
            </a:extLst>
          </p:cNvPr>
          <p:cNvSpPr/>
          <p:nvPr/>
        </p:nvSpPr>
        <p:spPr>
          <a:xfrm>
            <a:off x="2465257" y="2076441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/>
              <a:t>종합현황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1566F0-5427-D9CC-1055-8D47CAC986C6}"/>
              </a:ext>
            </a:extLst>
          </p:cNvPr>
          <p:cNvSpPr/>
          <p:nvPr/>
        </p:nvSpPr>
        <p:spPr>
          <a:xfrm>
            <a:off x="6915645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시스템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427C01-FBF7-7F65-E97B-C629AEB32A98}"/>
              </a:ext>
            </a:extLst>
          </p:cNvPr>
          <p:cNvSpPr/>
          <p:nvPr/>
        </p:nvSpPr>
        <p:spPr>
          <a:xfrm>
            <a:off x="3948057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/>
              <a:t>계측 조회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D13E653-6AD8-C888-BBD4-6172AFEBF1AE}"/>
              </a:ext>
            </a:extLst>
          </p:cNvPr>
          <p:cNvSpPr/>
          <p:nvPr/>
        </p:nvSpPr>
        <p:spPr>
          <a:xfrm>
            <a:off x="5432848" y="2076441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데이터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ABF589-8A43-6CB1-E9AE-73DA94DC87FB}"/>
              </a:ext>
            </a:extLst>
          </p:cNvPr>
          <p:cNvSpPr/>
          <p:nvPr/>
        </p:nvSpPr>
        <p:spPr>
          <a:xfrm>
            <a:off x="6915645" y="2587206"/>
            <a:ext cx="1222559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노후감시 정보 관리</a:t>
            </a:r>
          </a:p>
        </p:txBody>
      </p: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7D04270-1774-7EFC-5BE8-317875901F3A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206194" y="267693"/>
            <a:ext cx="679091" cy="29384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C0C0BD4-C552-1F59-3FC9-C1BF350BF93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431387" y="980902"/>
            <a:ext cx="679093" cy="15119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10FD7B8B-9FD3-3FDC-710F-1F2165B0F49B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947593" y="1009094"/>
            <a:ext cx="679093" cy="14556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FEE1F4BF-2733-D00D-4BB9-29B6E365E5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5689989" y="1722300"/>
            <a:ext cx="679091" cy="291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50908E3-DB57-B071-69D4-42AE928B5B44}"/>
              </a:ext>
            </a:extLst>
          </p:cNvPr>
          <p:cNvSpPr/>
          <p:nvPr/>
        </p:nvSpPr>
        <p:spPr>
          <a:xfrm>
            <a:off x="5432848" y="2587202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수집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614215A-8B7D-D44A-792F-EFD80B43E70B}"/>
              </a:ext>
            </a:extLst>
          </p:cNvPr>
          <p:cNvSpPr/>
          <p:nvPr/>
        </p:nvSpPr>
        <p:spPr>
          <a:xfrm>
            <a:off x="5430858" y="2962488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분석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C39D7-1C38-EF0F-CDDF-5393D2EE2E97}"/>
              </a:ext>
            </a:extLst>
          </p:cNvPr>
          <p:cNvSpPr/>
          <p:nvPr/>
        </p:nvSpPr>
        <p:spPr>
          <a:xfrm>
            <a:off x="6915644" y="2963107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화재감시 정보 관리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7978597-8541-347D-6AA9-2EECE135644A}"/>
              </a:ext>
            </a:extLst>
          </p:cNvPr>
          <p:cNvSpPr/>
          <p:nvPr/>
        </p:nvSpPr>
        <p:spPr>
          <a:xfrm>
            <a:off x="5430858" y="3337774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저장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2662E21-DC4D-B7AF-3BB6-122D534B16AC}"/>
              </a:ext>
            </a:extLst>
          </p:cNvPr>
          <p:cNvSpPr/>
          <p:nvPr/>
        </p:nvSpPr>
        <p:spPr>
          <a:xfrm>
            <a:off x="3948057" y="2587205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계측 정보 이력 조회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F46A6C-9F1B-50D8-ED57-46E881D90200}"/>
              </a:ext>
            </a:extLst>
          </p:cNvPr>
          <p:cNvSpPr/>
          <p:nvPr/>
        </p:nvSpPr>
        <p:spPr>
          <a:xfrm>
            <a:off x="3948057" y="3337771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상관관계 조회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F05D34F-4D17-3DDD-469F-D8B77AC42A1C}"/>
              </a:ext>
            </a:extLst>
          </p:cNvPr>
          <p:cNvSpPr/>
          <p:nvPr/>
        </p:nvSpPr>
        <p:spPr>
          <a:xfrm>
            <a:off x="2460873" y="2627631"/>
            <a:ext cx="1222560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대시보드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8AE8A65-A6B0-E001-AE61-ADFFA5D73859}"/>
              </a:ext>
            </a:extLst>
          </p:cNvPr>
          <p:cNvSpPr/>
          <p:nvPr/>
        </p:nvSpPr>
        <p:spPr>
          <a:xfrm>
            <a:off x="6915644" y="3349868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충돌감시 정보 관리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F69FC51-708F-4DB8-B0AB-5E52424E8A4D}"/>
              </a:ext>
            </a:extLst>
          </p:cNvPr>
          <p:cNvSpPr/>
          <p:nvPr/>
        </p:nvSpPr>
        <p:spPr>
          <a:xfrm>
            <a:off x="8398442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로그인</a:t>
            </a:r>
            <a:endParaRPr lang="ko-KR" altLang="en-US" sz="10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D712D37-DF29-7271-DB16-A4428C863C54}"/>
              </a:ext>
            </a:extLst>
          </p:cNvPr>
          <p:cNvSpPr/>
          <p:nvPr/>
        </p:nvSpPr>
        <p:spPr>
          <a:xfrm>
            <a:off x="6915644" y="3730161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사용자 관리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BB2BE93-D324-F90A-B3BE-BF5FD44F7C78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 rot="16200000" flipH="1">
            <a:off x="7172785" y="239505"/>
            <a:ext cx="679093" cy="2994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DF8D7A6-5E75-B7E3-D53C-AC1F727F0523}"/>
              </a:ext>
            </a:extLst>
          </p:cNvPr>
          <p:cNvSpPr/>
          <p:nvPr/>
        </p:nvSpPr>
        <p:spPr>
          <a:xfrm>
            <a:off x="3948057" y="2962488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계측 정보 분석 조회</a:t>
            </a:r>
          </a:p>
        </p:txBody>
      </p:sp>
    </p:spTree>
    <p:extLst>
      <p:ext uri="{BB962C8B-B14F-4D97-AF65-F5344CB8AC3E}">
        <p14:creationId xmlns:p14="http://schemas.microsoft.com/office/powerpoint/2010/main" val="121890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B60B8-B3BC-702A-7BB8-977189AE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1" y="136526"/>
            <a:ext cx="1360159" cy="471028"/>
          </a:xfrm>
        </p:spPr>
        <p:txBody>
          <a:bodyPr/>
          <a:lstStyle/>
          <a:p>
            <a:r>
              <a:rPr lang="ko-KR" altLang="en-US"/>
              <a:t>아이콘</a:t>
            </a:r>
          </a:p>
        </p:txBody>
      </p:sp>
      <p:sp>
        <p:nvSpPr>
          <p:cNvPr id="284" name="텍스트 개체 틀 2">
            <a:extLst>
              <a:ext uri="{FF2B5EF4-FFF2-40B4-BE49-F238E27FC236}">
                <a16:creationId xmlns:a16="http://schemas.microsoft.com/office/drawing/2014/main" id="{2814628B-FFAD-93F8-1DE4-6360A493F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2651" y="642450"/>
            <a:ext cx="1618893" cy="365125"/>
          </a:xfrm>
        </p:spPr>
        <p:txBody>
          <a:bodyPr/>
          <a:lstStyle/>
          <a:p>
            <a:r>
              <a:rPr lang="ko-KR" altLang="en-US"/>
              <a:t>센서 아이콘</a:t>
            </a:r>
          </a:p>
        </p:txBody>
      </p:sp>
    </p:spTree>
    <p:extLst>
      <p:ext uri="{BB962C8B-B14F-4D97-AF65-F5344CB8AC3E}">
        <p14:creationId xmlns:p14="http://schemas.microsoft.com/office/powerpoint/2010/main" val="145930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3BB65C2-C390-A962-5223-CED7FC470B9E}"/>
              </a:ext>
            </a:extLst>
          </p:cNvPr>
          <p:cNvSpPr txBox="1">
            <a:spLocks/>
          </p:cNvSpPr>
          <p:nvPr/>
        </p:nvSpPr>
        <p:spPr>
          <a:xfrm>
            <a:off x="588346" y="25876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종합현황</a:t>
            </a:r>
          </a:p>
        </p:txBody>
      </p:sp>
    </p:spTree>
    <p:extLst>
      <p:ext uri="{BB962C8B-B14F-4D97-AF65-F5344CB8AC3E}">
        <p14:creationId xmlns:p14="http://schemas.microsoft.com/office/powerpoint/2010/main" val="235058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DBE7F9E8-0996-A913-0F76-0C45CCB93BD7}"/>
              </a:ext>
            </a:extLst>
          </p:cNvPr>
          <p:cNvCxnSpPr>
            <a:cxnSpLocks/>
          </p:cNvCxnSpPr>
          <p:nvPr/>
        </p:nvCxnSpPr>
        <p:spPr>
          <a:xfrm>
            <a:off x="3654707" y="6021471"/>
            <a:ext cx="0" cy="15787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F9B3695B-CFFD-CA10-7A5F-752F6DBE85DF}"/>
              </a:ext>
            </a:extLst>
          </p:cNvPr>
          <p:cNvCxnSpPr>
            <a:cxnSpLocks/>
          </p:cNvCxnSpPr>
          <p:nvPr/>
        </p:nvCxnSpPr>
        <p:spPr>
          <a:xfrm>
            <a:off x="3434008" y="5958316"/>
            <a:ext cx="13393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0C46705F-DE51-05FA-3C5C-6F7DEF5983F0}"/>
              </a:ext>
            </a:extLst>
          </p:cNvPr>
          <p:cNvCxnSpPr>
            <a:cxnSpLocks/>
          </p:cNvCxnSpPr>
          <p:nvPr/>
        </p:nvCxnSpPr>
        <p:spPr>
          <a:xfrm flipV="1">
            <a:off x="3769561" y="5775161"/>
            <a:ext cx="59387" cy="5953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2C09FE-04EC-0B84-B86E-EDEAFC2EEA62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FC421A-3356-BF4C-2119-CE5A84031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97DD6-BAEF-A5E7-216D-B545B1DA9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종합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B648D-971B-D1B9-9A15-7FF3FCD520E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3EF1EE-FC94-E716-1AA1-CC3F8F34CD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E7613047-035F-45EF-22A1-0D8B9A814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402137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메뉴부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알림배지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로그인 정보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교량위치</a:t>
                      </a:r>
                      <a:r>
                        <a:rPr lang="en-US" altLang="ko-KR" sz="700" dirty="0"/>
                        <a:t>,</a:t>
                      </a:r>
                      <a:r>
                        <a:rPr lang="ko-KR" altLang="en-US" sz="700" dirty="0"/>
                        <a:t> 상태 아이콘 출력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노후 감시 현황 표시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화재 감시 현황 표시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8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충돌 감시 현황 표시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6B2C21E-1CCA-DA43-06AA-272DB685F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921960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C447A85-A819-F2D6-093F-0585855BAC87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D24BF5-59E1-E1BA-C8FE-AD151F5EAEF8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82332E-D451-14E1-5AC6-A01FC1D40669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50EF7A9-2091-17AA-DB07-F338C6603219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6B48B39-7BAD-D3A5-54D8-CCE527F9A96B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B2FE855-BD8B-E393-BB24-4E3A2F0513E6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5E8CE63-4569-CC25-9207-EE4B3EFA1B1E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14AB8F-1E3A-0E90-D47A-3AAFE8D25E87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D0690C6-BD29-21B3-2883-046C3381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1FE162E-1C87-B9B4-ADAD-33E96A7E31C7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50" name="눈물 방울 49">
              <a:extLst>
                <a:ext uri="{FF2B5EF4-FFF2-40B4-BE49-F238E27FC236}">
                  <a16:creationId xmlns:a16="http://schemas.microsoft.com/office/drawing/2014/main" id="{55DE3370-C324-F61B-6B6E-B215C805FF3D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C45519E-5AA0-30AE-5E3C-8E55DAABCE3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2E28BE5-336F-098F-1C92-150B57E341AD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53" name="눈물 방울 52">
              <a:extLst>
                <a:ext uri="{FF2B5EF4-FFF2-40B4-BE49-F238E27FC236}">
                  <a16:creationId xmlns:a16="http://schemas.microsoft.com/office/drawing/2014/main" id="{AFBEFB05-D562-9461-322D-B2EC076A1704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C75117A-69B7-F366-0E30-E8112DC1F0E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B520C3-5CC0-AFCB-F2A2-B8A214918D61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3D1AD84A-7769-14AB-9B06-10D59B5EEF7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7591977-D204-275E-0879-72D1C79759F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D8069F-7563-8EC0-57C4-567A9C99D4C1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59" name="눈물 방울 58">
              <a:extLst>
                <a:ext uri="{FF2B5EF4-FFF2-40B4-BE49-F238E27FC236}">
                  <a16:creationId xmlns:a16="http://schemas.microsoft.com/office/drawing/2014/main" id="{48D9DAE4-BB95-42C0-9529-D808766665F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1418B27-553E-2A3A-BE23-1A4DA264C6A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77D6979-3CAA-6275-1284-59C5C32AED31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FE9A46-B54E-7582-4F1A-FD780B9C61CE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9B3D9E-7142-54A4-A5C3-F374799CEB7A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종합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015FA43-7262-5642-09C4-028F14EE7FA7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화재 감시 현황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72223AD6-7FF0-E80A-9AF2-740B1E44C2F4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실시간 이벤트 현황</a:t>
            </a: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CF79FA08-F3AA-2CBA-E9B4-27E2BA8B6C6E}"/>
              </a:ext>
            </a:extLst>
          </p:cNvPr>
          <p:cNvSpPr txBox="1">
            <a:spLocks/>
          </p:cNvSpPr>
          <p:nvPr/>
        </p:nvSpPr>
        <p:spPr>
          <a:xfrm>
            <a:off x="501589" y="67780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로고부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F9F0B205-D7F6-292C-E42F-7FA1FDDC029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8BE337CC-465C-2540-D607-573750F0F1DA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C324B9B3-3BD1-96F0-CCB8-7FA70D19E801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A2679BD5-792A-4921-1FCD-A83E123304C8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8343C-BA19-1687-98A3-A04E03DE21E9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2D045-ACA4-FB3A-ED4D-CC63CECE5C92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1F844-F7CE-92A7-FDCD-6B738C8A9297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D734566-A4CA-A47F-EE65-3E29B17DFD6C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4C926F6-9F1D-F8C2-458E-D7C683A71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1127"/>
              </p:ext>
            </p:extLst>
          </p:nvPr>
        </p:nvGraphicFramePr>
        <p:xfrm>
          <a:off x="531702" y="3989453"/>
          <a:ext cx="243041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471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256995">
                  <a:extLst>
                    <a:ext uri="{9D8B030D-6E8A-4147-A177-3AD203B41FA5}">
                      <a16:colId xmlns:a16="http://schemas.microsoft.com/office/drawing/2014/main" val="3402157753"/>
                    </a:ext>
                  </a:extLst>
                </a:gridCol>
                <a:gridCol w="256995">
                  <a:extLst>
                    <a:ext uri="{9D8B030D-6E8A-4147-A177-3AD203B41FA5}">
                      <a16:colId xmlns:a16="http://schemas.microsoft.com/office/drawing/2014/main" val="296690578"/>
                    </a:ext>
                  </a:extLst>
                </a:gridCol>
                <a:gridCol w="1472953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구분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13:04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노후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평촌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화재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화재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충돌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신갈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경계 추정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6E93E5-FA39-83E6-71F2-10815AE9B8ED}"/>
              </a:ext>
            </a:extLst>
          </p:cNvPr>
          <p:cNvSpPr/>
          <p:nvPr/>
        </p:nvSpPr>
        <p:spPr>
          <a:xfrm>
            <a:off x="3310601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24881C-4A23-79F2-AEA7-4EC9E8AAD33D}"/>
              </a:ext>
            </a:extLst>
          </p:cNvPr>
          <p:cNvSpPr txBox="1">
            <a:spLocks/>
          </p:cNvSpPr>
          <p:nvPr/>
        </p:nvSpPr>
        <p:spPr>
          <a:xfrm>
            <a:off x="3315813" y="127546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벌교대교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EB881-5D00-BB12-C9D8-A8A0409B400B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노후 감시 현황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C730BD7-B7FC-EF0C-5BDC-2553171EE880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69E219-9AAA-BFDC-83FE-C81984D09F28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충돌 감시 현황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628637A-EC50-056D-5C75-702CDD82C691}"/>
              </a:ext>
            </a:extLst>
          </p:cNvPr>
          <p:cNvSpPr/>
          <p:nvPr/>
        </p:nvSpPr>
        <p:spPr>
          <a:xfrm>
            <a:off x="5222416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CBB7C4-DCDE-9123-C4D9-673385722F1D}"/>
              </a:ext>
            </a:extLst>
          </p:cNvPr>
          <p:cNvSpPr txBox="1">
            <a:spLocks/>
          </p:cNvSpPr>
          <p:nvPr/>
        </p:nvSpPr>
        <p:spPr>
          <a:xfrm>
            <a:off x="5225226" y="127546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야로대교</a:t>
            </a:r>
            <a:endParaRPr lang="ko-KR" altLang="en-US" sz="6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CF85A45-3202-9A5B-CF5D-E8E77C979532}"/>
              </a:ext>
            </a:extLst>
          </p:cNvPr>
          <p:cNvSpPr/>
          <p:nvPr/>
        </p:nvSpPr>
        <p:spPr>
          <a:xfrm>
            <a:off x="7134231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778266-C04C-5663-8CC3-B75BA0B57A6E}"/>
              </a:ext>
            </a:extLst>
          </p:cNvPr>
          <p:cNvSpPr txBox="1">
            <a:spLocks/>
          </p:cNvSpPr>
          <p:nvPr/>
        </p:nvSpPr>
        <p:spPr>
          <a:xfrm>
            <a:off x="7118621" y="1275461"/>
            <a:ext cx="38472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평촌고가교</a:t>
            </a:r>
          </a:p>
        </p:txBody>
      </p:sp>
      <p:sp>
        <p:nvSpPr>
          <p:cNvPr id="2063" name="사각형: 둥근 모서리 2062">
            <a:extLst>
              <a:ext uri="{FF2B5EF4-FFF2-40B4-BE49-F238E27FC236}">
                <a16:creationId xmlns:a16="http://schemas.microsoft.com/office/drawing/2014/main" id="{967270DC-2215-E420-0F0C-FB44D0990BFF}"/>
              </a:ext>
            </a:extLst>
          </p:cNvPr>
          <p:cNvSpPr/>
          <p:nvPr/>
        </p:nvSpPr>
        <p:spPr>
          <a:xfrm>
            <a:off x="3310601" y="3162654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8E06CB72-A484-54F6-8D37-DB3D13C0B4A4}"/>
              </a:ext>
            </a:extLst>
          </p:cNvPr>
          <p:cNvSpPr txBox="1">
            <a:spLocks/>
          </p:cNvSpPr>
          <p:nvPr/>
        </p:nvSpPr>
        <p:spPr>
          <a:xfrm>
            <a:off x="3315813" y="3059576"/>
            <a:ext cx="26930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대별</a:t>
            </a:r>
            <a:r>
              <a:rPr lang="en-US" altLang="ko-KR" sz="600" dirty="0"/>
              <a:t>3</a:t>
            </a:r>
            <a:r>
              <a:rPr lang="ko-KR" altLang="en-US" sz="600" dirty="0"/>
              <a:t>교</a:t>
            </a:r>
          </a:p>
        </p:txBody>
      </p:sp>
      <p:sp>
        <p:nvSpPr>
          <p:cNvPr id="2065" name="사각형: 둥근 모서리 2064">
            <a:extLst>
              <a:ext uri="{FF2B5EF4-FFF2-40B4-BE49-F238E27FC236}">
                <a16:creationId xmlns:a16="http://schemas.microsoft.com/office/drawing/2014/main" id="{9991D296-5810-04AF-B261-23536DE50341}"/>
              </a:ext>
            </a:extLst>
          </p:cNvPr>
          <p:cNvSpPr/>
          <p:nvPr/>
        </p:nvSpPr>
        <p:spPr>
          <a:xfrm>
            <a:off x="5222416" y="3162654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862DB225-68B8-4C9B-712B-2F3E170247E8}"/>
              </a:ext>
            </a:extLst>
          </p:cNvPr>
          <p:cNvSpPr txBox="1">
            <a:spLocks/>
          </p:cNvSpPr>
          <p:nvPr/>
        </p:nvSpPr>
        <p:spPr>
          <a:xfrm>
            <a:off x="5227628" y="3059576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모세골교</a:t>
            </a:r>
            <a:endParaRPr lang="ko-KR" altLang="en-US" sz="600" dirty="0"/>
          </a:p>
        </p:txBody>
      </p:sp>
      <p:sp>
        <p:nvSpPr>
          <p:cNvPr id="2067" name="사각형: 둥근 모서리 2066">
            <a:extLst>
              <a:ext uri="{FF2B5EF4-FFF2-40B4-BE49-F238E27FC236}">
                <a16:creationId xmlns:a16="http://schemas.microsoft.com/office/drawing/2014/main" id="{81C22297-4FEA-97DE-CDA9-CA8D9B620BF8}"/>
              </a:ext>
            </a:extLst>
          </p:cNvPr>
          <p:cNvSpPr/>
          <p:nvPr/>
        </p:nvSpPr>
        <p:spPr>
          <a:xfrm>
            <a:off x="3310601" y="4951470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A9F5FB8-B922-65A9-7D15-1F4F8723BCB7}"/>
              </a:ext>
            </a:extLst>
          </p:cNvPr>
          <p:cNvSpPr txBox="1">
            <a:spLocks/>
          </p:cNvSpPr>
          <p:nvPr/>
        </p:nvSpPr>
        <p:spPr>
          <a:xfrm>
            <a:off x="3315813" y="4848392"/>
            <a:ext cx="33342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신갈</a:t>
            </a:r>
            <a:r>
              <a:rPr lang="en-US" altLang="ko-KR" sz="600" dirty="0"/>
              <a:t>JCT</a:t>
            </a:r>
            <a:r>
              <a:rPr lang="ko-KR" altLang="en-US" sz="600" dirty="0"/>
              <a:t>교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122FFAB-F063-8499-FBBE-8DD8C1141141}"/>
              </a:ext>
            </a:extLst>
          </p:cNvPr>
          <p:cNvSpPr txBox="1">
            <a:spLocks/>
          </p:cNvSpPr>
          <p:nvPr/>
        </p:nvSpPr>
        <p:spPr>
          <a:xfrm>
            <a:off x="3447944" y="349651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화염 의심 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F28A9F7D-1875-69D3-D18C-E334F5BD1CC0}"/>
              </a:ext>
            </a:extLst>
          </p:cNvPr>
          <p:cNvSpPr txBox="1">
            <a:spLocks/>
          </p:cNvSpPr>
          <p:nvPr/>
        </p:nvSpPr>
        <p:spPr>
          <a:xfrm>
            <a:off x="4595283" y="349651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D7AA84D5-8F2D-56B3-9F37-134A7A11E1B9}"/>
              </a:ext>
            </a:extLst>
          </p:cNvPr>
          <p:cNvSpPr txBox="1">
            <a:spLocks/>
          </p:cNvSpPr>
          <p:nvPr/>
        </p:nvSpPr>
        <p:spPr>
          <a:xfrm>
            <a:off x="4764984" y="349651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9FDB56B8-188F-048A-9A18-896B88B35298}"/>
              </a:ext>
            </a:extLst>
          </p:cNvPr>
          <p:cNvSpPr txBox="1">
            <a:spLocks/>
          </p:cNvSpPr>
          <p:nvPr/>
        </p:nvSpPr>
        <p:spPr>
          <a:xfrm>
            <a:off x="3447944" y="365860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일시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84F7B2D3-F865-2432-0F71-4798F3C9B2DA}"/>
              </a:ext>
            </a:extLst>
          </p:cNvPr>
          <p:cNvSpPr txBox="1">
            <a:spLocks/>
          </p:cNvSpPr>
          <p:nvPr/>
        </p:nvSpPr>
        <p:spPr>
          <a:xfrm>
            <a:off x="4135853" y="365860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F41B06AF-88D1-BE31-0799-41DD1188324B}"/>
              </a:ext>
            </a:extLst>
          </p:cNvPr>
          <p:cNvSpPr txBox="1">
            <a:spLocks/>
          </p:cNvSpPr>
          <p:nvPr/>
        </p:nvSpPr>
        <p:spPr>
          <a:xfrm>
            <a:off x="3447944" y="329517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A36DB9D8-3BBB-1697-58CB-ECBBF7CFD4BF}"/>
              </a:ext>
            </a:extLst>
          </p:cNvPr>
          <p:cNvSpPr txBox="1">
            <a:spLocks/>
          </p:cNvSpPr>
          <p:nvPr/>
        </p:nvSpPr>
        <p:spPr>
          <a:xfrm>
            <a:off x="3853191" y="3290966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>
                <a:solidFill>
                  <a:srgbClr val="FF0000"/>
                </a:solidFill>
              </a:rPr>
              <a:t>화염 없음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2BFA1458-D829-5533-3601-E4430FE4994E}"/>
              </a:ext>
            </a:extLst>
          </p:cNvPr>
          <p:cNvSpPr txBox="1">
            <a:spLocks/>
          </p:cNvSpPr>
          <p:nvPr/>
        </p:nvSpPr>
        <p:spPr>
          <a:xfrm>
            <a:off x="3447944" y="404484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화재 발생 </a:t>
            </a:r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0D5887C8-FC8E-9A88-6BFD-26AE3A0DFE98}"/>
              </a:ext>
            </a:extLst>
          </p:cNvPr>
          <p:cNvSpPr txBox="1">
            <a:spLocks/>
          </p:cNvSpPr>
          <p:nvPr/>
        </p:nvSpPr>
        <p:spPr>
          <a:xfrm>
            <a:off x="4595283" y="404484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B7120985-D8C7-4997-97D6-76645C515E8A}"/>
              </a:ext>
            </a:extLst>
          </p:cNvPr>
          <p:cNvSpPr txBox="1">
            <a:spLocks/>
          </p:cNvSpPr>
          <p:nvPr/>
        </p:nvSpPr>
        <p:spPr>
          <a:xfrm>
            <a:off x="4764984" y="404484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FE51AD21-DDB3-5C08-30E0-06994310D4E2}"/>
              </a:ext>
            </a:extLst>
          </p:cNvPr>
          <p:cNvSpPr txBox="1">
            <a:spLocks/>
          </p:cNvSpPr>
          <p:nvPr/>
        </p:nvSpPr>
        <p:spPr>
          <a:xfrm>
            <a:off x="3447944" y="420693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화재 시각</a:t>
            </a: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7221C4C0-607F-5975-BD35-9987831B6927}"/>
              </a:ext>
            </a:extLst>
          </p:cNvPr>
          <p:cNvSpPr txBox="1">
            <a:spLocks/>
          </p:cNvSpPr>
          <p:nvPr/>
        </p:nvSpPr>
        <p:spPr>
          <a:xfrm>
            <a:off x="4135853" y="420693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083" name="직선 연결선 2082">
            <a:extLst>
              <a:ext uri="{FF2B5EF4-FFF2-40B4-BE49-F238E27FC236}">
                <a16:creationId xmlns:a16="http://schemas.microsoft.com/office/drawing/2014/main" id="{EA94EF9D-4E99-1AD0-3C28-681D36FA7511}"/>
              </a:ext>
            </a:extLst>
          </p:cNvPr>
          <p:cNvCxnSpPr>
            <a:cxnSpLocks/>
          </p:cNvCxnSpPr>
          <p:nvPr/>
        </p:nvCxnSpPr>
        <p:spPr>
          <a:xfrm>
            <a:off x="3384125" y="3943350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98" name="TextBox 2097">
            <a:extLst>
              <a:ext uri="{FF2B5EF4-FFF2-40B4-BE49-F238E27FC236}">
                <a16:creationId xmlns:a16="http://schemas.microsoft.com/office/drawing/2014/main" id="{E5AC3BCE-5D0A-73A6-DB67-10D53296F549}"/>
              </a:ext>
            </a:extLst>
          </p:cNvPr>
          <p:cNvSpPr txBox="1">
            <a:spLocks/>
          </p:cNvSpPr>
          <p:nvPr/>
        </p:nvSpPr>
        <p:spPr>
          <a:xfrm>
            <a:off x="3447944" y="380754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위치</a:t>
            </a: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060DD42C-0B74-B4CC-E426-B1434BD5ABED}"/>
              </a:ext>
            </a:extLst>
          </p:cNvPr>
          <p:cNvSpPr txBox="1">
            <a:spLocks/>
          </p:cNvSpPr>
          <p:nvPr/>
        </p:nvSpPr>
        <p:spPr>
          <a:xfrm>
            <a:off x="4135853" y="380754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00" name="TextBox 2099">
            <a:extLst>
              <a:ext uri="{FF2B5EF4-FFF2-40B4-BE49-F238E27FC236}">
                <a16:creationId xmlns:a16="http://schemas.microsoft.com/office/drawing/2014/main" id="{67AF77EC-5D59-69B3-10A9-349E103310BC}"/>
              </a:ext>
            </a:extLst>
          </p:cNvPr>
          <p:cNvSpPr txBox="1">
            <a:spLocks/>
          </p:cNvSpPr>
          <p:nvPr/>
        </p:nvSpPr>
        <p:spPr>
          <a:xfrm>
            <a:off x="3447944" y="436808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 위치</a:t>
            </a:r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34507EE9-41F7-0ADC-BF5A-AAF69E2B6FD4}"/>
              </a:ext>
            </a:extLst>
          </p:cNvPr>
          <p:cNvSpPr txBox="1">
            <a:spLocks/>
          </p:cNvSpPr>
          <p:nvPr/>
        </p:nvSpPr>
        <p:spPr>
          <a:xfrm>
            <a:off x="4135853" y="436808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02" name="TextBox 2101">
            <a:extLst>
              <a:ext uri="{FF2B5EF4-FFF2-40B4-BE49-F238E27FC236}">
                <a16:creationId xmlns:a16="http://schemas.microsoft.com/office/drawing/2014/main" id="{49B368A1-3CF2-12D8-FCDC-E609247DB6AC}"/>
              </a:ext>
            </a:extLst>
          </p:cNvPr>
          <p:cNvSpPr txBox="1">
            <a:spLocks/>
          </p:cNvSpPr>
          <p:nvPr/>
        </p:nvSpPr>
        <p:spPr>
          <a:xfrm>
            <a:off x="5379115" y="349651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화염 의심 </a:t>
            </a:r>
          </a:p>
        </p:txBody>
      </p:sp>
      <p:sp>
        <p:nvSpPr>
          <p:cNvPr id="2103" name="TextBox 2102">
            <a:extLst>
              <a:ext uri="{FF2B5EF4-FFF2-40B4-BE49-F238E27FC236}">
                <a16:creationId xmlns:a16="http://schemas.microsoft.com/office/drawing/2014/main" id="{E79D8053-AABE-869D-F39D-C88767C1CAE3}"/>
              </a:ext>
            </a:extLst>
          </p:cNvPr>
          <p:cNvSpPr txBox="1">
            <a:spLocks/>
          </p:cNvSpPr>
          <p:nvPr/>
        </p:nvSpPr>
        <p:spPr>
          <a:xfrm>
            <a:off x="6526454" y="349651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F799D670-5699-323C-864A-01970A6F809A}"/>
              </a:ext>
            </a:extLst>
          </p:cNvPr>
          <p:cNvSpPr txBox="1">
            <a:spLocks/>
          </p:cNvSpPr>
          <p:nvPr/>
        </p:nvSpPr>
        <p:spPr>
          <a:xfrm>
            <a:off x="6696155" y="349651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05" name="TextBox 2104">
            <a:extLst>
              <a:ext uri="{FF2B5EF4-FFF2-40B4-BE49-F238E27FC236}">
                <a16:creationId xmlns:a16="http://schemas.microsoft.com/office/drawing/2014/main" id="{47466653-3115-35B6-02E5-478489970568}"/>
              </a:ext>
            </a:extLst>
          </p:cNvPr>
          <p:cNvSpPr txBox="1">
            <a:spLocks/>
          </p:cNvSpPr>
          <p:nvPr/>
        </p:nvSpPr>
        <p:spPr>
          <a:xfrm>
            <a:off x="5379115" y="365860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일시</a:t>
            </a: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56F610FA-8784-0EFF-C68A-C2D84996273E}"/>
              </a:ext>
            </a:extLst>
          </p:cNvPr>
          <p:cNvSpPr txBox="1">
            <a:spLocks/>
          </p:cNvSpPr>
          <p:nvPr/>
        </p:nvSpPr>
        <p:spPr>
          <a:xfrm>
            <a:off x="6067024" y="365860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sp>
        <p:nvSpPr>
          <p:cNvPr id="2107" name="TextBox 2106">
            <a:extLst>
              <a:ext uri="{FF2B5EF4-FFF2-40B4-BE49-F238E27FC236}">
                <a16:creationId xmlns:a16="http://schemas.microsoft.com/office/drawing/2014/main" id="{351AA93E-0567-EF5C-84E2-A862E888BE62}"/>
              </a:ext>
            </a:extLst>
          </p:cNvPr>
          <p:cNvSpPr txBox="1">
            <a:spLocks/>
          </p:cNvSpPr>
          <p:nvPr/>
        </p:nvSpPr>
        <p:spPr>
          <a:xfrm>
            <a:off x="5379115" y="329517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3C8A391A-0EA4-A151-C185-9CACE92A34C3}"/>
              </a:ext>
            </a:extLst>
          </p:cNvPr>
          <p:cNvSpPr txBox="1">
            <a:spLocks/>
          </p:cNvSpPr>
          <p:nvPr/>
        </p:nvSpPr>
        <p:spPr>
          <a:xfrm>
            <a:off x="5784362" y="3290966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>
                <a:solidFill>
                  <a:srgbClr val="FF0000"/>
                </a:solidFill>
              </a:rPr>
              <a:t>화염 없음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109" name="TextBox 2108">
            <a:extLst>
              <a:ext uri="{FF2B5EF4-FFF2-40B4-BE49-F238E27FC236}">
                <a16:creationId xmlns:a16="http://schemas.microsoft.com/office/drawing/2014/main" id="{8B2E88E3-923B-F347-4B66-1461EB225CA9}"/>
              </a:ext>
            </a:extLst>
          </p:cNvPr>
          <p:cNvSpPr txBox="1">
            <a:spLocks/>
          </p:cNvSpPr>
          <p:nvPr/>
        </p:nvSpPr>
        <p:spPr>
          <a:xfrm>
            <a:off x="5379115" y="404484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화재 발생 </a:t>
            </a:r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B2EC9A37-B1E7-A515-C018-958DDC9B1FC6}"/>
              </a:ext>
            </a:extLst>
          </p:cNvPr>
          <p:cNvSpPr txBox="1">
            <a:spLocks/>
          </p:cNvSpPr>
          <p:nvPr/>
        </p:nvSpPr>
        <p:spPr>
          <a:xfrm>
            <a:off x="6526454" y="404484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11" name="TextBox 2110">
            <a:extLst>
              <a:ext uri="{FF2B5EF4-FFF2-40B4-BE49-F238E27FC236}">
                <a16:creationId xmlns:a16="http://schemas.microsoft.com/office/drawing/2014/main" id="{34712A98-C3C5-3116-34EF-BE0CBF9208A9}"/>
              </a:ext>
            </a:extLst>
          </p:cNvPr>
          <p:cNvSpPr txBox="1">
            <a:spLocks/>
          </p:cNvSpPr>
          <p:nvPr/>
        </p:nvSpPr>
        <p:spPr>
          <a:xfrm>
            <a:off x="6696155" y="404484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6BC8970E-0441-2934-BE48-E45119F7F398}"/>
              </a:ext>
            </a:extLst>
          </p:cNvPr>
          <p:cNvSpPr txBox="1">
            <a:spLocks/>
          </p:cNvSpPr>
          <p:nvPr/>
        </p:nvSpPr>
        <p:spPr>
          <a:xfrm>
            <a:off x="5379115" y="420693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화재 시각</a:t>
            </a: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2590E79-0873-0CF4-54E8-5C211D92B98A}"/>
              </a:ext>
            </a:extLst>
          </p:cNvPr>
          <p:cNvSpPr txBox="1">
            <a:spLocks/>
          </p:cNvSpPr>
          <p:nvPr/>
        </p:nvSpPr>
        <p:spPr>
          <a:xfrm>
            <a:off x="6067024" y="420693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114" name="직선 연결선 2113">
            <a:extLst>
              <a:ext uri="{FF2B5EF4-FFF2-40B4-BE49-F238E27FC236}">
                <a16:creationId xmlns:a16="http://schemas.microsoft.com/office/drawing/2014/main" id="{83C7CF4B-841E-B401-6D75-508E4807536C}"/>
              </a:ext>
            </a:extLst>
          </p:cNvPr>
          <p:cNvCxnSpPr>
            <a:cxnSpLocks/>
          </p:cNvCxnSpPr>
          <p:nvPr/>
        </p:nvCxnSpPr>
        <p:spPr>
          <a:xfrm>
            <a:off x="5315296" y="3943350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15" name="TextBox 2114">
            <a:extLst>
              <a:ext uri="{FF2B5EF4-FFF2-40B4-BE49-F238E27FC236}">
                <a16:creationId xmlns:a16="http://schemas.microsoft.com/office/drawing/2014/main" id="{2F7CFDFB-6172-15AB-B1F5-43F1B1F06262}"/>
              </a:ext>
            </a:extLst>
          </p:cNvPr>
          <p:cNvSpPr txBox="1">
            <a:spLocks/>
          </p:cNvSpPr>
          <p:nvPr/>
        </p:nvSpPr>
        <p:spPr>
          <a:xfrm>
            <a:off x="5379115" y="380754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위치</a:t>
            </a: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D3353178-74C4-B9F4-AF5B-12FAF776EC41}"/>
              </a:ext>
            </a:extLst>
          </p:cNvPr>
          <p:cNvSpPr txBox="1">
            <a:spLocks/>
          </p:cNvSpPr>
          <p:nvPr/>
        </p:nvSpPr>
        <p:spPr>
          <a:xfrm>
            <a:off x="6067024" y="380754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17" name="TextBox 2116">
            <a:extLst>
              <a:ext uri="{FF2B5EF4-FFF2-40B4-BE49-F238E27FC236}">
                <a16:creationId xmlns:a16="http://schemas.microsoft.com/office/drawing/2014/main" id="{3BDFE829-CE8F-68AA-3734-FDD060EE46AF}"/>
              </a:ext>
            </a:extLst>
          </p:cNvPr>
          <p:cNvSpPr txBox="1">
            <a:spLocks/>
          </p:cNvSpPr>
          <p:nvPr/>
        </p:nvSpPr>
        <p:spPr>
          <a:xfrm>
            <a:off x="5379115" y="436808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 위치</a:t>
            </a:r>
          </a:p>
        </p:txBody>
      </p:sp>
      <p:sp>
        <p:nvSpPr>
          <p:cNvPr id="2118" name="TextBox 2117">
            <a:extLst>
              <a:ext uri="{FF2B5EF4-FFF2-40B4-BE49-F238E27FC236}">
                <a16:creationId xmlns:a16="http://schemas.microsoft.com/office/drawing/2014/main" id="{52062F4B-D25D-1D48-BEE4-309331D9EAFC}"/>
              </a:ext>
            </a:extLst>
          </p:cNvPr>
          <p:cNvSpPr txBox="1">
            <a:spLocks/>
          </p:cNvSpPr>
          <p:nvPr/>
        </p:nvSpPr>
        <p:spPr>
          <a:xfrm>
            <a:off x="6067024" y="436808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19" name="TextBox 2118">
            <a:extLst>
              <a:ext uri="{FF2B5EF4-FFF2-40B4-BE49-F238E27FC236}">
                <a16:creationId xmlns:a16="http://schemas.microsoft.com/office/drawing/2014/main" id="{A411AEC2-99D3-1153-C397-5A379E6978AC}"/>
              </a:ext>
            </a:extLst>
          </p:cNvPr>
          <p:cNvSpPr txBox="1">
            <a:spLocks/>
          </p:cNvSpPr>
          <p:nvPr/>
        </p:nvSpPr>
        <p:spPr>
          <a:xfrm>
            <a:off x="3447944" y="5089544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F9D9D245-A97A-19CF-8806-BB4C0895E74F}"/>
              </a:ext>
            </a:extLst>
          </p:cNvPr>
          <p:cNvSpPr txBox="1">
            <a:spLocks/>
          </p:cNvSpPr>
          <p:nvPr/>
        </p:nvSpPr>
        <p:spPr>
          <a:xfrm>
            <a:off x="3853191" y="5085332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충돌 없음</a:t>
            </a:r>
          </a:p>
        </p:txBody>
      </p:sp>
      <p:sp>
        <p:nvSpPr>
          <p:cNvPr id="2121" name="타원 2120">
            <a:extLst>
              <a:ext uri="{FF2B5EF4-FFF2-40B4-BE49-F238E27FC236}">
                <a16:creationId xmlns:a16="http://schemas.microsoft.com/office/drawing/2014/main" id="{62BAA666-A5E1-49C2-C159-C618567AD60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22" name="타원 2121">
            <a:extLst>
              <a:ext uri="{FF2B5EF4-FFF2-40B4-BE49-F238E27FC236}">
                <a16:creationId xmlns:a16="http://schemas.microsoft.com/office/drawing/2014/main" id="{3D500D60-3F1A-2B99-3EC6-FFA8B9DCD043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123" name="TextBox 2122">
            <a:extLst>
              <a:ext uri="{FF2B5EF4-FFF2-40B4-BE49-F238E27FC236}">
                <a16:creationId xmlns:a16="http://schemas.microsoft.com/office/drawing/2014/main" id="{EEE50F66-74F1-06C8-B7B4-C630D6EAE7E3}"/>
              </a:ext>
            </a:extLst>
          </p:cNvPr>
          <p:cNvSpPr txBox="1">
            <a:spLocks/>
          </p:cNvSpPr>
          <p:nvPr/>
        </p:nvSpPr>
        <p:spPr>
          <a:xfrm>
            <a:off x="3461069" y="5269338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충돌 의심 </a:t>
            </a:r>
          </a:p>
        </p:txBody>
      </p:sp>
      <p:sp>
        <p:nvSpPr>
          <p:cNvPr id="2124" name="TextBox 2123">
            <a:extLst>
              <a:ext uri="{FF2B5EF4-FFF2-40B4-BE49-F238E27FC236}">
                <a16:creationId xmlns:a16="http://schemas.microsoft.com/office/drawing/2014/main" id="{47991097-A402-8275-41FA-275163A0356B}"/>
              </a:ext>
            </a:extLst>
          </p:cNvPr>
          <p:cNvSpPr txBox="1">
            <a:spLocks/>
          </p:cNvSpPr>
          <p:nvPr/>
        </p:nvSpPr>
        <p:spPr>
          <a:xfrm>
            <a:off x="4608408" y="5269338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25" name="TextBox 2124">
            <a:extLst>
              <a:ext uri="{FF2B5EF4-FFF2-40B4-BE49-F238E27FC236}">
                <a16:creationId xmlns:a16="http://schemas.microsoft.com/office/drawing/2014/main" id="{9A121639-46E9-9ACE-6DBA-7A52AD47905B}"/>
              </a:ext>
            </a:extLst>
          </p:cNvPr>
          <p:cNvSpPr txBox="1">
            <a:spLocks/>
          </p:cNvSpPr>
          <p:nvPr/>
        </p:nvSpPr>
        <p:spPr>
          <a:xfrm>
            <a:off x="4778109" y="5269338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26" name="TextBox 2125">
            <a:extLst>
              <a:ext uri="{FF2B5EF4-FFF2-40B4-BE49-F238E27FC236}">
                <a16:creationId xmlns:a16="http://schemas.microsoft.com/office/drawing/2014/main" id="{CB494DEF-5C7F-FEF3-6365-917B8751F623}"/>
              </a:ext>
            </a:extLst>
          </p:cNvPr>
          <p:cNvSpPr txBox="1">
            <a:spLocks/>
          </p:cNvSpPr>
          <p:nvPr/>
        </p:nvSpPr>
        <p:spPr>
          <a:xfrm>
            <a:off x="3461069" y="5431429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검출 일시</a:t>
            </a:r>
          </a:p>
        </p:txBody>
      </p:sp>
      <p:sp>
        <p:nvSpPr>
          <p:cNvPr id="2127" name="TextBox 2126">
            <a:extLst>
              <a:ext uri="{FF2B5EF4-FFF2-40B4-BE49-F238E27FC236}">
                <a16:creationId xmlns:a16="http://schemas.microsoft.com/office/drawing/2014/main" id="{58C7E46D-8653-9850-1FB8-BB77EE46DF55}"/>
              </a:ext>
            </a:extLst>
          </p:cNvPr>
          <p:cNvSpPr txBox="1">
            <a:spLocks/>
          </p:cNvSpPr>
          <p:nvPr/>
        </p:nvSpPr>
        <p:spPr>
          <a:xfrm>
            <a:off x="4148978" y="5431429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09D1BE30-38A3-2290-CE9E-BB93E0956514}"/>
              </a:ext>
            </a:extLst>
          </p:cNvPr>
          <p:cNvCxnSpPr>
            <a:cxnSpLocks/>
          </p:cNvCxnSpPr>
          <p:nvPr/>
        </p:nvCxnSpPr>
        <p:spPr>
          <a:xfrm>
            <a:off x="3397250" y="5609848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31" name="정육면체 2130">
            <a:extLst>
              <a:ext uri="{FF2B5EF4-FFF2-40B4-BE49-F238E27FC236}">
                <a16:creationId xmlns:a16="http://schemas.microsoft.com/office/drawing/2014/main" id="{9A0D00A3-A815-9816-C7AA-F63502B3444D}"/>
              </a:ext>
            </a:extLst>
          </p:cNvPr>
          <p:cNvSpPr/>
          <p:nvPr/>
        </p:nvSpPr>
        <p:spPr>
          <a:xfrm>
            <a:off x="3514367" y="5752460"/>
            <a:ext cx="284236" cy="408446"/>
          </a:xfrm>
          <a:prstGeom prst="cube">
            <a:avLst>
              <a:gd name="adj" fmla="val 73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50ED578E-0986-0615-2A12-3EFEB57F3903}"/>
              </a:ext>
            </a:extLst>
          </p:cNvPr>
          <p:cNvCxnSpPr>
            <a:cxnSpLocks/>
          </p:cNvCxnSpPr>
          <p:nvPr/>
        </p:nvCxnSpPr>
        <p:spPr>
          <a:xfrm flipV="1">
            <a:off x="3484022" y="6047338"/>
            <a:ext cx="73419" cy="736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9ECBB75F-FE15-63F2-7D52-C079097F48B6}"/>
              </a:ext>
            </a:extLst>
          </p:cNvPr>
          <p:cNvCxnSpPr>
            <a:cxnSpLocks/>
          </p:cNvCxnSpPr>
          <p:nvPr/>
        </p:nvCxnSpPr>
        <p:spPr>
          <a:xfrm>
            <a:off x="3692765" y="5955934"/>
            <a:ext cx="14566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4AACD45D-D647-0977-3086-AC4CC8931582}"/>
              </a:ext>
            </a:extLst>
          </p:cNvPr>
          <p:cNvCxnSpPr>
            <a:cxnSpLocks/>
          </p:cNvCxnSpPr>
          <p:nvPr/>
        </p:nvCxnSpPr>
        <p:spPr>
          <a:xfrm>
            <a:off x="3654707" y="5731600"/>
            <a:ext cx="0" cy="1214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0" name="TextBox 2159">
            <a:extLst>
              <a:ext uri="{FF2B5EF4-FFF2-40B4-BE49-F238E27FC236}">
                <a16:creationId xmlns:a16="http://schemas.microsoft.com/office/drawing/2014/main" id="{0308A2E4-01D4-EC18-73AE-D0621225EA9E}"/>
              </a:ext>
            </a:extLst>
          </p:cNvPr>
          <p:cNvSpPr txBox="1">
            <a:spLocks/>
          </p:cNvSpPr>
          <p:nvPr/>
        </p:nvSpPr>
        <p:spPr>
          <a:xfrm>
            <a:off x="3824671" y="5909529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161" name="TextBox 2160">
            <a:extLst>
              <a:ext uri="{FF2B5EF4-FFF2-40B4-BE49-F238E27FC236}">
                <a16:creationId xmlns:a16="http://schemas.microsoft.com/office/drawing/2014/main" id="{26494E2E-1CD8-B790-81D7-0D5AF9604C18}"/>
              </a:ext>
            </a:extLst>
          </p:cNvPr>
          <p:cNvSpPr txBox="1">
            <a:spLocks/>
          </p:cNvSpPr>
          <p:nvPr/>
        </p:nvSpPr>
        <p:spPr>
          <a:xfrm>
            <a:off x="3420617" y="6103953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162" name="TextBox 2161">
            <a:extLst>
              <a:ext uri="{FF2B5EF4-FFF2-40B4-BE49-F238E27FC236}">
                <a16:creationId xmlns:a16="http://schemas.microsoft.com/office/drawing/2014/main" id="{D698E7F7-D93C-5DC1-78F2-415BC9135ABA}"/>
              </a:ext>
            </a:extLst>
          </p:cNvPr>
          <p:cNvSpPr txBox="1">
            <a:spLocks/>
          </p:cNvSpPr>
          <p:nvPr/>
        </p:nvSpPr>
        <p:spPr>
          <a:xfrm>
            <a:off x="3614527" y="5654389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Z</a:t>
            </a:r>
            <a:endParaRPr lang="ko-KR" altLang="en-US" sz="600" dirty="0"/>
          </a:p>
        </p:txBody>
      </p:sp>
      <p:sp>
        <p:nvSpPr>
          <p:cNvPr id="2163" name="평행 사변형 2162">
            <a:extLst>
              <a:ext uri="{FF2B5EF4-FFF2-40B4-BE49-F238E27FC236}">
                <a16:creationId xmlns:a16="http://schemas.microsoft.com/office/drawing/2014/main" id="{808576E4-11CC-11F2-D33F-FFC5A72F1E65}"/>
              </a:ext>
            </a:extLst>
          </p:cNvPr>
          <p:cNvSpPr/>
          <p:nvPr/>
        </p:nvSpPr>
        <p:spPr>
          <a:xfrm>
            <a:off x="3655531" y="5883209"/>
            <a:ext cx="412762" cy="360959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4" name="평행 사변형 2163">
            <a:extLst>
              <a:ext uri="{FF2B5EF4-FFF2-40B4-BE49-F238E27FC236}">
                <a16:creationId xmlns:a16="http://schemas.microsoft.com/office/drawing/2014/main" id="{4682CA3F-5432-67D1-6E56-207FBA8E3DCA}"/>
              </a:ext>
            </a:extLst>
          </p:cNvPr>
          <p:cNvSpPr/>
          <p:nvPr/>
        </p:nvSpPr>
        <p:spPr>
          <a:xfrm>
            <a:off x="3838428" y="6151834"/>
            <a:ext cx="122367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5" name="평행 사변형 2164">
            <a:extLst>
              <a:ext uri="{FF2B5EF4-FFF2-40B4-BE49-F238E27FC236}">
                <a16:creationId xmlns:a16="http://schemas.microsoft.com/office/drawing/2014/main" id="{2CCF592C-1E24-0DF2-8D31-FE9CC60A1481}"/>
              </a:ext>
            </a:extLst>
          </p:cNvPr>
          <p:cNvSpPr/>
          <p:nvPr/>
        </p:nvSpPr>
        <p:spPr>
          <a:xfrm>
            <a:off x="3956489" y="6038031"/>
            <a:ext cx="122367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6" name="평행 사변형 2165">
            <a:extLst>
              <a:ext uri="{FF2B5EF4-FFF2-40B4-BE49-F238E27FC236}">
                <a16:creationId xmlns:a16="http://schemas.microsoft.com/office/drawing/2014/main" id="{C2DF03C2-2482-6C69-2FB1-171BD92459B5}"/>
              </a:ext>
            </a:extLst>
          </p:cNvPr>
          <p:cNvSpPr/>
          <p:nvPr/>
        </p:nvSpPr>
        <p:spPr>
          <a:xfrm>
            <a:off x="4077313" y="5927571"/>
            <a:ext cx="122368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AC54F571-4F51-5E3C-3BD9-3ED5DDAAB2E0}"/>
              </a:ext>
            </a:extLst>
          </p:cNvPr>
          <p:cNvCxnSpPr>
            <a:cxnSpLocks/>
          </p:cNvCxnSpPr>
          <p:nvPr/>
        </p:nvCxnSpPr>
        <p:spPr>
          <a:xfrm>
            <a:off x="4178215" y="5731600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DC8BC70C-5CA0-A2C7-97D3-459AA9894968}"/>
              </a:ext>
            </a:extLst>
          </p:cNvPr>
          <p:cNvCxnSpPr>
            <a:cxnSpLocks/>
          </p:cNvCxnSpPr>
          <p:nvPr/>
        </p:nvCxnSpPr>
        <p:spPr>
          <a:xfrm>
            <a:off x="4178215" y="5807239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3" name="TextBox 2172">
            <a:extLst>
              <a:ext uri="{FF2B5EF4-FFF2-40B4-BE49-F238E27FC236}">
                <a16:creationId xmlns:a16="http://schemas.microsoft.com/office/drawing/2014/main" id="{DE9C44B0-4B54-23C3-C573-00A944FC76EC}"/>
              </a:ext>
            </a:extLst>
          </p:cNvPr>
          <p:cNvSpPr txBox="1">
            <a:spLocks/>
          </p:cNvSpPr>
          <p:nvPr/>
        </p:nvSpPr>
        <p:spPr>
          <a:xfrm>
            <a:off x="4405507" y="5652787"/>
            <a:ext cx="141659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Raw</a:t>
            </a:r>
            <a:endParaRPr lang="ko-KR" altLang="en-US" sz="400" dirty="0"/>
          </a:p>
        </p:txBody>
      </p:sp>
      <p:sp>
        <p:nvSpPr>
          <p:cNvPr id="2174" name="TextBox 2173">
            <a:extLst>
              <a:ext uri="{FF2B5EF4-FFF2-40B4-BE49-F238E27FC236}">
                <a16:creationId xmlns:a16="http://schemas.microsoft.com/office/drawing/2014/main" id="{3CE54A42-217E-BDE5-676F-7F2B26E0AE7F}"/>
              </a:ext>
            </a:extLst>
          </p:cNvPr>
          <p:cNvSpPr txBox="1">
            <a:spLocks/>
          </p:cNvSpPr>
          <p:nvPr/>
        </p:nvSpPr>
        <p:spPr>
          <a:xfrm>
            <a:off x="4670963" y="5654345"/>
            <a:ext cx="227248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Vector</a:t>
            </a:r>
            <a:endParaRPr lang="ko-KR" altLang="en-US" sz="400" dirty="0"/>
          </a:p>
        </p:txBody>
      </p: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9A496009-6D1A-47D3-8ED7-F3FE04767DDD}"/>
              </a:ext>
            </a:extLst>
          </p:cNvPr>
          <p:cNvCxnSpPr>
            <a:cxnSpLocks/>
          </p:cNvCxnSpPr>
          <p:nvPr/>
        </p:nvCxnSpPr>
        <p:spPr>
          <a:xfrm>
            <a:off x="4637830" y="5643088"/>
            <a:ext cx="0" cy="60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ABA3C23D-C98E-2A97-74A9-85232438AFB9}"/>
              </a:ext>
            </a:extLst>
          </p:cNvPr>
          <p:cNvCxnSpPr>
            <a:cxnSpLocks/>
          </p:cNvCxnSpPr>
          <p:nvPr/>
        </p:nvCxnSpPr>
        <p:spPr>
          <a:xfrm>
            <a:off x="4178215" y="6248300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AAA20E12-35B8-913E-4A23-F37D15B23D8C}"/>
              </a:ext>
            </a:extLst>
          </p:cNvPr>
          <p:cNvCxnSpPr>
            <a:cxnSpLocks/>
          </p:cNvCxnSpPr>
          <p:nvPr/>
        </p:nvCxnSpPr>
        <p:spPr>
          <a:xfrm>
            <a:off x="4318743" y="5643088"/>
            <a:ext cx="0" cy="60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9" name="TextBox 2178">
            <a:extLst>
              <a:ext uri="{FF2B5EF4-FFF2-40B4-BE49-F238E27FC236}">
                <a16:creationId xmlns:a16="http://schemas.microsoft.com/office/drawing/2014/main" id="{C188A19A-82CE-F639-4570-7AF94ECB9318}"/>
              </a:ext>
            </a:extLst>
          </p:cNvPr>
          <p:cNvSpPr txBox="1">
            <a:spLocks/>
          </p:cNvSpPr>
          <p:nvPr/>
        </p:nvSpPr>
        <p:spPr>
          <a:xfrm>
            <a:off x="4307839" y="5753861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X</a:t>
            </a:r>
            <a:endParaRPr lang="ko-KR" altLang="en-US" sz="400" dirty="0"/>
          </a:p>
        </p:txBody>
      </p:sp>
      <p:sp>
        <p:nvSpPr>
          <p:cNvPr id="2180" name="TextBox 2179">
            <a:extLst>
              <a:ext uri="{FF2B5EF4-FFF2-40B4-BE49-F238E27FC236}">
                <a16:creationId xmlns:a16="http://schemas.microsoft.com/office/drawing/2014/main" id="{4A3201DB-BD53-C018-7DF3-668F1093A91C}"/>
              </a:ext>
            </a:extLst>
          </p:cNvPr>
          <p:cNvSpPr txBox="1">
            <a:spLocks/>
          </p:cNvSpPr>
          <p:nvPr/>
        </p:nvSpPr>
        <p:spPr>
          <a:xfrm>
            <a:off x="4429874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Y</a:t>
            </a:r>
            <a:endParaRPr lang="ko-KR" altLang="en-US" sz="400" dirty="0"/>
          </a:p>
        </p:txBody>
      </p:sp>
      <p:sp>
        <p:nvSpPr>
          <p:cNvPr id="2182" name="TextBox 2181">
            <a:extLst>
              <a:ext uri="{FF2B5EF4-FFF2-40B4-BE49-F238E27FC236}">
                <a16:creationId xmlns:a16="http://schemas.microsoft.com/office/drawing/2014/main" id="{44FF0B56-D22B-366E-2820-D2FCAC9FE04D}"/>
              </a:ext>
            </a:extLst>
          </p:cNvPr>
          <p:cNvSpPr txBox="1">
            <a:spLocks/>
          </p:cNvSpPr>
          <p:nvPr/>
        </p:nvSpPr>
        <p:spPr>
          <a:xfrm>
            <a:off x="4554109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Z</a:t>
            </a:r>
            <a:endParaRPr lang="ko-KR" altLang="en-US" sz="400" dirty="0"/>
          </a:p>
        </p:txBody>
      </p:sp>
      <p:sp>
        <p:nvSpPr>
          <p:cNvPr id="2183" name="TextBox 2182">
            <a:extLst>
              <a:ext uri="{FF2B5EF4-FFF2-40B4-BE49-F238E27FC236}">
                <a16:creationId xmlns:a16="http://schemas.microsoft.com/office/drawing/2014/main" id="{17069B17-9F00-E5C4-B544-6029C369F59D}"/>
              </a:ext>
            </a:extLst>
          </p:cNvPr>
          <p:cNvSpPr txBox="1">
            <a:spLocks/>
          </p:cNvSpPr>
          <p:nvPr/>
        </p:nvSpPr>
        <p:spPr>
          <a:xfrm>
            <a:off x="4628086" y="5753861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X</a:t>
            </a:r>
            <a:endParaRPr lang="ko-KR" altLang="en-US" sz="400" dirty="0"/>
          </a:p>
        </p:txBody>
      </p:sp>
      <p:sp>
        <p:nvSpPr>
          <p:cNvPr id="2184" name="TextBox 2183">
            <a:extLst>
              <a:ext uri="{FF2B5EF4-FFF2-40B4-BE49-F238E27FC236}">
                <a16:creationId xmlns:a16="http://schemas.microsoft.com/office/drawing/2014/main" id="{425C0092-E903-1A71-3A6A-F42966DB219D}"/>
              </a:ext>
            </a:extLst>
          </p:cNvPr>
          <p:cNvSpPr txBox="1">
            <a:spLocks/>
          </p:cNvSpPr>
          <p:nvPr/>
        </p:nvSpPr>
        <p:spPr>
          <a:xfrm>
            <a:off x="4750121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Y</a:t>
            </a:r>
            <a:endParaRPr lang="ko-KR" altLang="en-US" sz="400" dirty="0"/>
          </a:p>
        </p:txBody>
      </p:sp>
      <p:sp>
        <p:nvSpPr>
          <p:cNvPr id="2185" name="TextBox 2184">
            <a:extLst>
              <a:ext uri="{FF2B5EF4-FFF2-40B4-BE49-F238E27FC236}">
                <a16:creationId xmlns:a16="http://schemas.microsoft.com/office/drawing/2014/main" id="{4121D1F0-3341-BA1B-E0E7-0A2F5B217DA2}"/>
              </a:ext>
            </a:extLst>
          </p:cNvPr>
          <p:cNvSpPr txBox="1">
            <a:spLocks/>
          </p:cNvSpPr>
          <p:nvPr/>
        </p:nvSpPr>
        <p:spPr>
          <a:xfrm>
            <a:off x="4874356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Z</a:t>
            </a:r>
            <a:endParaRPr lang="ko-KR" altLang="en-US" sz="400" dirty="0"/>
          </a:p>
        </p:txBody>
      </p:sp>
      <p:sp>
        <p:nvSpPr>
          <p:cNvPr id="2186" name="TextBox 2185">
            <a:extLst>
              <a:ext uri="{FF2B5EF4-FFF2-40B4-BE49-F238E27FC236}">
                <a16:creationId xmlns:a16="http://schemas.microsoft.com/office/drawing/2014/main" id="{79956F51-5DED-A908-680B-A943CF66CC75}"/>
              </a:ext>
            </a:extLst>
          </p:cNvPr>
          <p:cNvSpPr txBox="1">
            <a:spLocks/>
          </p:cNvSpPr>
          <p:nvPr/>
        </p:nvSpPr>
        <p:spPr>
          <a:xfrm>
            <a:off x="4231980" y="5831646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01</a:t>
            </a:r>
            <a:endParaRPr lang="ko-KR" altLang="en-US" sz="400" dirty="0"/>
          </a:p>
        </p:txBody>
      </p:sp>
      <p:sp>
        <p:nvSpPr>
          <p:cNvPr id="2187" name="TextBox 2186">
            <a:extLst>
              <a:ext uri="{FF2B5EF4-FFF2-40B4-BE49-F238E27FC236}">
                <a16:creationId xmlns:a16="http://schemas.microsoft.com/office/drawing/2014/main" id="{C9D33C72-20C4-1D52-6B55-2896ACB01CB4}"/>
              </a:ext>
            </a:extLst>
          </p:cNvPr>
          <p:cNvSpPr txBox="1">
            <a:spLocks/>
          </p:cNvSpPr>
          <p:nvPr/>
        </p:nvSpPr>
        <p:spPr>
          <a:xfrm>
            <a:off x="4231980" y="5897804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02</a:t>
            </a:r>
            <a:endParaRPr lang="ko-KR" altLang="en-US" sz="400" dirty="0"/>
          </a:p>
        </p:txBody>
      </p:sp>
      <p:sp>
        <p:nvSpPr>
          <p:cNvPr id="2188" name="TextBox 2187">
            <a:extLst>
              <a:ext uri="{FF2B5EF4-FFF2-40B4-BE49-F238E27FC236}">
                <a16:creationId xmlns:a16="http://schemas.microsoft.com/office/drawing/2014/main" id="{C9DCAE93-4C1F-7031-8FBD-9DD8CF543E81}"/>
              </a:ext>
            </a:extLst>
          </p:cNvPr>
          <p:cNvSpPr txBox="1">
            <a:spLocks/>
          </p:cNvSpPr>
          <p:nvPr/>
        </p:nvSpPr>
        <p:spPr>
          <a:xfrm>
            <a:off x="4231980" y="5965080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03</a:t>
            </a:r>
            <a:endParaRPr lang="ko-KR" altLang="en-US" sz="400" dirty="0"/>
          </a:p>
        </p:txBody>
      </p:sp>
      <p:sp>
        <p:nvSpPr>
          <p:cNvPr id="2189" name="TextBox 2188">
            <a:extLst>
              <a:ext uri="{FF2B5EF4-FFF2-40B4-BE49-F238E27FC236}">
                <a16:creationId xmlns:a16="http://schemas.microsoft.com/office/drawing/2014/main" id="{CB644465-31A8-B22A-6D22-89CF782A95AF}"/>
              </a:ext>
            </a:extLst>
          </p:cNvPr>
          <p:cNvSpPr txBox="1">
            <a:spLocks/>
          </p:cNvSpPr>
          <p:nvPr/>
        </p:nvSpPr>
        <p:spPr>
          <a:xfrm>
            <a:off x="4231980" y="6025884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04</a:t>
            </a:r>
            <a:endParaRPr lang="ko-KR" altLang="en-US" sz="400" dirty="0"/>
          </a:p>
        </p:txBody>
      </p:sp>
      <p:sp>
        <p:nvSpPr>
          <p:cNvPr id="2190" name="TextBox 2189">
            <a:extLst>
              <a:ext uri="{FF2B5EF4-FFF2-40B4-BE49-F238E27FC236}">
                <a16:creationId xmlns:a16="http://schemas.microsoft.com/office/drawing/2014/main" id="{008F0DAA-7760-7394-B8D2-185129F1011C}"/>
              </a:ext>
            </a:extLst>
          </p:cNvPr>
          <p:cNvSpPr txBox="1">
            <a:spLocks/>
          </p:cNvSpPr>
          <p:nvPr/>
        </p:nvSpPr>
        <p:spPr>
          <a:xfrm>
            <a:off x="4231980" y="6094423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05</a:t>
            </a:r>
            <a:endParaRPr lang="ko-KR" altLang="en-US" sz="400" dirty="0"/>
          </a:p>
        </p:txBody>
      </p:sp>
      <p:sp>
        <p:nvSpPr>
          <p:cNvPr id="2191" name="TextBox 2190">
            <a:extLst>
              <a:ext uri="{FF2B5EF4-FFF2-40B4-BE49-F238E27FC236}">
                <a16:creationId xmlns:a16="http://schemas.microsoft.com/office/drawing/2014/main" id="{DAF6A53D-309E-1221-4367-B017109C6D5E}"/>
              </a:ext>
            </a:extLst>
          </p:cNvPr>
          <p:cNvSpPr txBox="1">
            <a:spLocks/>
          </p:cNvSpPr>
          <p:nvPr/>
        </p:nvSpPr>
        <p:spPr>
          <a:xfrm>
            <a:off x="4231980" y="6156937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06</a:t>
            </a:r>
            <a:endParaRPr lang="ko-KR" altLang="en-US" sz="400" dirty="0"/>
          </a:p>
        </p:txBody>
      </p:sp>
      <p:sp>
        <p:nvSpPr>
          <p:cNvPr id="2192" name="TextBox 2191">
            <a:extLst>
              <a:ext uri="{FF2B5EF4-FFF2-40B4-BE49-F238E27FC236}">
                <a16:creationId xmlns:a16="http://schemas.microsoft.com/office/drawing/2014/main" id="{1CD5BC6D-E789-6814-65BF-C3D8825E326C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2193" name="TextBox 2192">
            <a:extLst>
              <a:ext uri="{FF2B5EF4-FFF2-40B4-BE49-F238E27FC236}">
                <a16:creationId xmlns:a16="http://schemas.microsoft.com/office/drawing/2014/main" id="{84E6B585-9C47-DB56-0C6F-223867A1F8EA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2194" name="TextBox 2193">
            <a:extLst>
              <a:ext uri="{FF2B5EF4-FFF2-40B4-BE49-F238E27FC236}">
                <a16:creationId xmlns:a16="http://schemas.microsoft.com/office/drawing/2014/main" id="{87A865C7-AB85-243B-42CA-48C170CAF640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2195" name="타원 2194">
            <a:extLst>
              <a:ext uri="{FF2B5EF4-FFF2-40B4-BE49-F238E27FC236}">
                <a16:creationId xmlns:a16="http://schemas.microsoft.com/office/drawing/2014/main" id="{92D50C6F-3488-68F9-DCCB-7FC02592FA0F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196" name="타원 2195">
            <a:extLst>
              <a:ext uri="{FF2B5EF4-FFF2-40B4-BE49-F238E27FC236}">
                <a16:creationId xmlns:a16="http://schemas.microsoft.com/office/drawing/2014/main" id="{C695A7B4-28CC-6FA9-9D14-C01A6D25A306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197" name="타원 2196">
            <a:extLst>
              <a:ext uri="{FF2B5EF4-FFF2-40B4-BE49-F238E27FC236}">
                <a16:creationId xmlns:a16="http://schemas.microsoft.com/office/drawing/2014/main" id="{310372E9-D912-E32F-0D3C-2919A4215D45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198" name="타원 2197">
            <a:extLst>
              <a:ext uri="{FF2B5EF4-FFF2-40B4-BE49-F238E27FC236}">
                <a16:creationId xmlns:a16="http://schemas.microsoft.com/office/drawing/2014/main" id="{D6918E78-40E6-817D-2F61-5AD3E1400F9B}"/>
              </a:ext>
            </a:extLst>
          </p:cNvPr>
          <p:cNvSpPr/>
          <p:nvPr/>
        </p:nvSpPr>
        <p:spPr>
          <a:xfrm>
            <a:off x="3727303" y="109030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199" name="타원 2198">
            <a:extLst>
              <a:ext uri="{FF2B5EF4-FFF2-40B4-BE49-F238E27FC236}">
                <a16:creationId xmlns:a16="http://schemas.microsoft.com/office/drawing/2014/main" id="{D5F72EBB-AF40-0119-E8C3-652069EAAFB5}"/>
              </a:ext>
            </a:extLst>
          </p:cNvPr>
          <p:cNvSpPr/>
          <p:nvPr/>
        </p:nvSpPr>
        <p:spPr>
          <a:xfrm>
            <a:off x="3727303" y="28767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200" name="타원 2199">
            <a:extLst>
              <a:ext uri="{FF2B5EF4-FFF2-40B4-BE49-F238E27FC236}">
                <a16:creationId xmlns:a16="http://schemas.microsoft.com/office/drawing/2014/main" id="{A3BFCFD4-A5D2-0C6D-8614-B94FBD5FF97F}"/>
              </a:ext>
            </a:extLst>
          </p:cNvPr>
          <p:cNvSpPr/>
          <p:nvPr/>
        </p:nvSpPr>
        <p:spPr>
          <a:xfrm>
            <a:off x="3727303" y="467720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201" name="타원 2200">
            <a:extLst>
              <a:ext uri="{FF2B5EF4-FFF2-40B4-BE49-F238E27FC236}">
                <a16:creationId xmlns:a16="http://schemas.microsoft.com/office/drawing/2014/main" id="{329C0F2D-7E8C-8067-5DDB-8AB2623B4689}"/>
              </a:ext>
            </a:extLst>
          </p:cNvPr>
          <p:cNvSpPr/>
          <p:nvPr/>
        </p:nvSpPr>
        <p:spPr>
          <a:xfrm>
            <a:off x="1190499" y="37063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2202" name="타원 2201">
            <a:extLst>
              <a:ext uri="{FF2B5EF4-FFF2-40B4-BE49-F238E27FC236}">
                <a16:creationId xmlns:a16="http://schemas.microsoft.com/office/drawing/2014/main" id="{E8C8778D-235C-376A-3C5F-BFC1801C29EE}"/>
              </a:ext>
            </a:extLst>
          </p:cNvPr>
          <p:cNvSpPr/>
          <p:nvPr/>
        </p:nvSpPr>
        <p:spPr>
          <a:xfrm>
            <a:off x="3036024" y="81073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4604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5EFA310-808E-25DA-7ACF-B6A034C21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D6F008-6282-2EA6-D7A3-26432921D9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 </a:t>
            </a:r>
            <a:r>
              <a:rPr lang="en-US" altLang="ko-KR" dirty="0"/>
              <a:t>- </a:t>
            </a:r>
            <a:r>
              <a:rPr lang="ko-KR" altLang="en-US" dirty="0"/>
              <a:t>노후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69E121-C1F3-D1B3-BF12-6C4A7FACE5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AB917-EE85-A87E-1730-9A1232878A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2C09B09-217F-D746-5BB1-8D435691C11F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68CE7E94-6AED-08AD-91D3-00B39D02F172}"/>
              </a:ext>
            </a:extLst>
          </p:cNvPr>
          <p:cNvSpPr txBox="1">
            <a:spLocks/>
          </p:cNvSpPr>
          <p:nvPr/>
        </p:nvSpPr>
        <p:spPr>
          <a:xfrm>
            <a:off x="3134427" y="166658"/>
            <a:ext cx="4017123" cy="220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4" name="날짜 개체 틀 3">
            <a:extLst>
              <a:ext uri="{FF2B5EF4-FFF2-40B4-BE49-F238E27FC236}">
                <a16:creationId xmlns:a16="http://schemas.microsoft.com/office/drawing/2014/main" id="{BCB1FFD3-ED5B-DB49-DAAA-23E148057186}"/>
              </a:ext>
            </a:extLst>
          </p:cNvPr>
          <p:cNvSpPr txBox="1">
            <a:spLocks/>
          </p:cNvSpPr>
          <p:nvPr/>
        </p:nvSpPr>
        <p:spPr>
          <a:xfrm>
            <a:off x="8395295" y="178933"/>
            <a:ext cx="1314835" cy="191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FA8952-F175-493D-BFB3-D0B694125C1F}" type="datetime1">
              <a:rPr lang="ko-KR" altLang="en-US" smtClean="0"/>
              <a:pPr/>
              <a:t>2024-02-05</a:t>
            </a:fld>
            <a:endParaRPr lang="ko-KR" altLang="en-US" dirty="0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DB3ACD31-2B15-263B-B619-6EB7D9F355A2}"/>
              </a:ext>
            </a:extLst>
          </p:cNvPr>
          <p:cNvSpPr txBox="1">
            <a:spLocks/>
          </p:cNvSpPr>
          <p:nvPr/>
        </p:nvSpPr>
        <p:spPr>
          <a:xfrm>
            <a:off x="11128269" y="178932"/>
            <a:ext cx="748776" cy="191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26B1E4-BEAB-4090-A65B-CA4C38B8663B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36" name="표 15">
            <a:extLst>
              <a:ext uri="{FF2B5EF4-FFF2-40B4-BE49-F238E27FC236}">
                <a16:creationId xmlns:a16="http://schemas.microsoft.com/office/drawing/2014/main" id="{1FCD16D9-25C3-7D7B-3A9C-3D099AEDE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003125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로그인 정보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교량별</a:t>
                      </a:r>
                      <a:r>
                        <a:rPr lang="ko-KR" altLang="en-US" sz="700" dirty="0"/>
                        <a:t>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및 분석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6BB9467-DD1C-7210-C3C5-06EF93427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236149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6C154C-4944-E625-6E42-55E6E48CF3CC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3DA97F-D703-A631-63C8-F4A28670A248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33C0136-8479-FE28-16D3-A5469EA8A0F4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4652DF2-A2B8-04FC-00F4-47768722A543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D5CE5AF-4CE0-EBA8-1FE1-DC731D58CEF4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7D33AAC-6530-6662-2572-421A7F3BE492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D92BE5A-2E3E-08A8-FA04-6337CC77C978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93730AA-F154-07C9-95E2-C841CBFA7865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C36D6191-9BD2-9F40-B90C-F90BADBF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F2EED96F-1CB2-D61E-60D3-EABC0F666E25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48" name="눈물 방울 47">
              <a:extLst>
                <a:ext uri="{FF2B5EF4-FFF2-40B4-BE49-F238E27FC236}">
                  <a16:creationId xmlns:a16="http://schemas.microsoft.com/office/drawing/2014/main" id="{F330056F-962F-A5D3-8ED2-7528B048A53B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A583B2F-18AB-25A4-B952-403587307BFF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C3C1C48-EE60-5CDC-6B99-BF7E7F06642D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51" name="눈물 방울 50">
              <a:extLst>
                <a:ext uri="{FF2B5EF4-FFF2-40B4-BE49-F238E27FC236}">
                  <a16:creationId xmlns:a16="http://schemas.microsoft.com/office/drawing/2014/main" id="{1F8E5EA0-7EB4-0B47-9CE6-116E2DDB40CE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10118B9-F28C-E6D2-3189-58B758CC252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495586-8356-0796-64B5-AB060BB2D1E2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54" name="눈물 방울 53">
              <a:extLst>
                <a:ext uri="{FF2B5EF4-FFF2-40B4-BE49-F238E27FC236}">
                  <a16:creationId xmlns:a16="http://schemas.microsoft.com/office/drawing/2014/main" id="{5734B766-B285-494D-EF03-1D1C826C718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91BFFE7-A00D-7E75-1456-8F3C8F55689E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072BE35-9A85-3936-26FB-D655EED4A13C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57" name="눈물 방울 56">
              <a:extLst>
                <a:ext uri="{FF2B5EF4-FFF2-40B4-BE49-F238E27FC236}">
                  <a16:creationId xmlns:a16="http://schemas.microsoft.com/office/drawing/2014/main" id="{6BC84B3D-9B0F-949C-360C-59F26A6A3B58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4793EB9-A588-3819-D484-D873AB9FEEEA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C45CF7C-2332-CBC7-F60E-6DF7A889CE32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0D1C5A-F15C-81C0-EFDD-CD2495C78DF6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863006-9D0C-7145-51A5-F196A08AAA2A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DE0BE6-4D36-7AA9-6CC2-756909FE9B8A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야로대교</a:t>
            </a:r>
            <a:endParaRPr lang="ko-KR" altLang="en-US" sz="6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6CCB6-83A1-D410-E5D0-5A25A777863D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실시간 이벤트 현황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642715-594E-8373-2034-3E41DD4FC42B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E92F27-6990-F674-9982-BFBF16125F44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36F8A5-7125-70AE-78EE-72DCEE7D1464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CC1C8E-06BD-2B38-8366-FCFA3E9C03CD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8650F1-FD81-684E-3F41-D9C3E90A7AF9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노후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126CC-F259-05B2-B8BE-AF129112F17E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4B7DA3-F775-25BF-8CA3-7A9C2DDB6881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F2DC045-C54A-DD25-8A12-D8C88352BA8C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A1C9DD8-FEA7-AA48-B0F6-73A00C454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84169"/>
              </p:ext>
            </p:extLst>
          </p:nvPr>
        </p:nvGraphicFramePr>
        <p:xfrm>
          <a:off x="531702" y="3989453"/>
          <a:ext cx="242206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872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14195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70997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12:20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벌교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야로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01/10 12:19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평촌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E5EA24E8-8C5B-B76E-7CAE-D5DE622B6722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벌교대교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2C9F1BF-EE9E-D2E3-73CD-87283B130B7D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7B06D1-808C-11C2-4B6E-8AF14BA02C5E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38472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평촌고가교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E1B1004-97C9-7951-42FC-B937FAB92F23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EEDB55D-0F49-AB31-FB4E-5C366659AEE9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1E55F93-09F1-AD93-B5C9-64BE5DE49196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B99A1D7-B293-CEE4-5362-CC3310874EBF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4FCA22A6-AA6E-B24F-6D80-E1868DA8FC08}"/>
              </a:ext>
            </a:extLst>
          </p:cNvPr>
          <p:cNvSpPr>
            <a:spLocks/>
          </p:cNvSpPr>
          <p:nvPr/>
        </p:nvSpPr>
        <p:spPr>
          <a:xfrm>
            <a:off x="3288418" y="1283396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" name="그림 16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E662C17E-942D-F077-7FA3-F57E4CB30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21F0A58-DD1D-618D-D8A2-58701FB6B4EA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171" name="눈물 방울 170">
              <a:extLst>
                <a:ext uri="{FF2B5EF4-FFF2-40B4-BE49-F238E27FC236}">
                  <a16:creationId xmlns:a16="http://schemas.microsoft.com/office/drawing/2014/main" id="{B00C18D1-5241-3014-0A7B-A7BBE0B1A7FC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125876A-1EA0-3B17-CCC0-60CE71809D4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4CFFE4F3-9B95-28E2-7CF4-E66CAEFBD583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벌교대교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496910D-ED02-FCCE-0520-33B57020D2BB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AFB0832-5075-8BCC-1C66-685EC300E8E3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E56361C-D698-C955-5B24-E3EC3AE60128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 </a:t>
            </a:r>
            <a:r>
              <a:rPr lang="ko-KR" altLang="en-US" sz="600" dirty="0"/>
              <a:t>전라남도 보성군 </a:t>
            </a:r>
            <a:r>
              <a:rPr lang="ko-KR" altLang="en-US" sz="600" dirty="0" err="1"/>
              <a:t>벌교읍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회정리</a:t>
            </a:r>
            <a:endParaRPr lang="ko-KR" altLang="en-US" sz="6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D865CD2-CFDF-1B9A-310A-9FB20C274EE0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86D7ED86-3A47-2F86-7BFD-6B00118D855F}"/>
              </a:ext>
            </a:extLst>
          </p:cNvPr>
          <p:cNvSpPr>
            <a:spLocks/>
          </p:cNvSpPr>
          <p:nvPr/>
        </p:nvSpPr>
        <p:spPr>
          <a:xfrm>
            <a:off x="3296120" y="2022512"/>
            <a:ext cx="2412150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58D54230-ACB8-34D2-B088-D434A2F9762E}"/>
              </a:ext>
            </a:extLst>
          </p:cNvPr>
          <p:cNvSpPr>
            <a:spLocks/>
          </p:cNvSpPr>
          <p:nvPr/>
        </p:nvSpPr>
        <p:spPr>
          <a:xfrm>
            <a:off x="5765996" y="1283396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C7E3965-5661-B4D5-0FE5-2C0D70D634A8}"/>
              </a:ext>
            </a:extLst>
          </p:cNvPr>
          <p:cNvSpPr txBox="1">
            <a:spLocks/>
          </p:cNvSpPr>
          <p:nvPr/>
        </p:nvSpPr>
        <p:spPr>
          <a:xfrm>
            <a:off x="5837539" y="1325894"/>
            <a:ext cx="59150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 정보</a:t>
            </a: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BD5E9652-923F-633B-7BA9-A890C3FF4C2A}"/>
              </a:ext>
            </a:extLst>
          </p:cNvPr>
          <p:cNvSpPr>
            <a:spLocks/>
          </p:cNvSpPr>
          <p:nvPr/>
        </p:nvSpPr>
        <p:spPr>
          <a:xfrm>
            <a:off x="3288418" y="30893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6" name="그림 21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BF6D076B-5E95-A4AB-78D1-BC16F2E338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31304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448DF1-0386-B799-F933-7F4EBA4A4329}"/>
              </a:ext>
            </a:extLst>
          </p:cNvPr>
          <p:cNvGrpSpPr>
            <a:grpSpLocks/>
          </p:cNvGrpSpPr>
          <p:nvPr/>
        </p:nvGrpSpPr>
        <p:grpSpPr>
          <a:xfrm>
            <a:off x="3708900" y="3346804"/>
            <a:ext cx="166816" cy="166816"/>
            <a:chOff x="889686" y="2323070"/>
            <a:chExt cx="166816" cy="166816"/>
          </a:xfrm>
        </p:grpSpPr>
        <p:sp>
          <p:nvSpPr>
            <p:cNvPr id="218" name="눈물 방울 217">
              <a:extLst>
                <a:ext uri="{FF2B5EF4-FFF2-40B4-BE49-F238E27FC236}">
                  <a16:creationId xmlns:a16="http://schemas.microsoft.com/office/drawing/2014/main" id="{B7D42074-238A-641F-239C-C128509746C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59C13355-38F1-F93D-AFED-3BF73CA0A60B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A71CDAA2-CDB7-FDFB-17D9-5D67D0876CFE}"/>
              </a:ext>
            </a:extLst>
          </p:cNvPr>
          <p:cNvSpPr txBox="1">
            <a:spLocks/>
          </p:cNvSpPr>
          <p:nvPr/>
        </p:nvSpPr>
        <p:spPr>
          <a:xfrm>
            <a:off x="4012097" y="31161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야로대교</a:t>
            </a:r>
            <a:endParaRPr lang="ko-KR" altLang="en-US" sz="600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E59B4A5-6DD5-2821-292C-11C168364E00}"/>
              </a:ext>
            </a:extLst>
          </p:cNvPr>
          <p:cNvSpPr txBox="1">
            <a:spLocks/>
          </p:cNvSpPr>
          <p:nvPr/>
        </p:nvSpPr>
        <p:spPr>
          <a:xfrm>
            <a:off x="4014998" y="32475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636F60A-CE55-FDF0-EA65-E75DBD985C4D}"/>
              </a:ext>
            </a:extLst>
          </p:cNvPr>
          <p:cNvSpPr txBox="1">
            <a:spLocks/>
          </p:cNvSpPr>
          <p:nvPr/>
        </p:nvSpPr>
        <p:spPr>
          <a:xfrm>
            <a:off x="4014998" y="33767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C46C55A-3D5E-D806-587F-405141B9CF5E}"/>
              </a:ext>
            </a:extLst>
          </p:cNvPr>
          <p:cNvSpPr txBox="1">
            <a:spLocks/>
          </p:cNvSpPr>
          <p:nvPr/>
        </p:nvSpPr>
        <p:spPr>
          <a:xfrm>
            <a:off x="4014998" y="35136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1A0B495-BBCA-CEEF-433C-2FF2E753A5DB}"/>
              </a:ext>
            </a:extLst>
          </p:cNvPr>
          <p:cNvSpPr txBox="1">
            <a:spLocks/>
          </p:cNvSpPr>
          <p:nvPr/>
        </p:nvSpPr>
        <p:spPr>
          <a:xfrm>
            <a:off x="4014998" y="36428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D351E5A8-765D-6695-6AEE-F0B8BF4D4D15}"/>
              </a:ext>
            </a:extLst>
          </p:cNvPr>
          <p:cNvSpPr>
            <a:spLocks/>
          </p:cNvSpPr>
          <p:nvPr/>
        </p:nvSpPr>
        <p:spPr>
          <a:xfrm>
            <a:off x="3296120" y="3828473"/>
            <a:ext cx="2412150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9A7E9A20-2581-67E5-162E-8BD6178E2222}"/>
              </a:ext>
            </a:extLst>
          </p:cNvPr>
          <p:cNvSpPr>
            <a:spLocks/>
          </p:cNvSpPr>
          <p:nvPr/>
        </p:nvSpPr>
        <p:spPr>
          <a:xfrm>
            <a:off x="5765996" y="30893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4996647-57DA-132F-6F93-956CD76438E3}"/>
              </a:ext>
            </a:extLst>
          </p:cNvPr>
          <p:cNvSpPr txBox="1">
            <a:spLocks/>
          </p:cNvSpPr>
          <p:nvPr/>
        </p:nvSpPr>
        <p:spPr>
          <a:xfrm>
            <a:off x="5837539" y="3131855"/>
            <a:ext cx="59150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 정보</a:t>
            </a:r>
          </a:p>
        </p:txBody>
      </p:sp>
      <p:sp>
        <p:nvSpPr>
          <p:cNvPr id="237" name="사각형: 둥근 모서리 236">
            <a:extLst>
              <a:ext uri="{FF2B5EF4-FFF2-40B4-BE49-F238E27FC236}">
                <a16:creationId xmlns:a16="http://schemas.microsoft.com/office/drawing/2014/main" id="{76FD7CA0-E983-39D5-7B65-260485775348}"/>
              </a:ext>
            </a:extLst>
          </p:cNvPr>
          <p:cNvSpPr>
            <a:spLocks/>
          </p:cNvSpPr>
          <p:nvPr/>
        </p:nvSpPr>
        <p:spPr>
          <a:xfrm>
            <a:off x="3288418" y="48699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8" name="그림 23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9A78045-DE48-3AD8-906A-08965B958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49110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F789BE77-CBDA-665C-8AD0-CD63D8905EAB}"/>
              </a:ext>
            </a:extLst>
          </p:cNvPr>
          <p:cNvGrpSpPr>
            <a:grpSpLocks/>
          </p:cNvGrpSpPr>
          <p:nvPr/>
        </p:nvGrpSpPr>
        <p:grpSpPr>
          <a:xfrm>
            <a:off x="3413552" y="5267204"/>
            <a:ext cx="166816" cy="166816"/>
            <a:chOff x="889686" y="2323070"/>
            <a:chExt cx="166816" cy="166816"/>
          </a:xfrm>
        </p:grpSpPr>
        <p:sp>
          <p:nvSpPr>
            <p:cNvPr id="240" name="눈물 방울 239">
              <a:extLst>
                <a:ext uri="{FF2B5EF4-FFF2-40B4-BE49-F238E27FC236}">
                  <a16:creationId xmlns:a16="http://schemas.microsoft.com/office/drawing/2014/main" id="{91451579-FD31-348F-B979-60492095B67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0BF74D00-7C78-FB0B-7576-CB6095EC0D11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A5E1483B-335B-4BE5-78CE-30785AF10FB1}"/>
              </a:ext>
            </a:extLst>
          </p:cNvPr>
          <p:cNvSpPr txBox="1">
            <a:spLocks/>
          </p:cNvSpPr>
          <p:nvPr/>
        </p:nvSpPr>
        <p:spPr>
          <a:xfrm>
            <a:off x="4012097" y="48967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평촌고가교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C13CAA7-BD66-08E4-300F-75DD81A7B0F0}"/>
              </a:ext>
            </a:extLst>
          </p:cNvPr>
          <p:cNvSpPr txBox="1">
            <a:spLocks/>
          </p:cNvSpPr>
          <p:nvPr/>
        </p:nvSpPr>
        <p:spPr>
          <a:xfrm>
            <a:off x="4014998" y="50281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32033A2-E8CF-ED9C-F5D6-03609C48F469}"/>
              </a:ext>
            </a:extLst>
          </p:cNvPr>
          <p:cNvSpPr txBox="1">
            <a:spLocks/>
          </p:cNvSpPr>
          <p:nvPr/>
        </p:nvSpPr>
        <p:spPr>
          <a:xfrm>
            <a:off x="4014998" y="51573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CC20BB9-86E8-139A-055B-06A39A88943C}"/>
              </a:ext>
            </a:extLst>
          </p:cNvPr>
          <p:cNvSpPr txBox="1">
            <a:spLocks/>
          </p:cNvSpPr>
          <p:nvPr/>
        </p:nvSpPr>
        <p:spPr>
          <a:xfrm>
            <a:off x="4014998" y="52942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07E2A0E-CC0A-DE29-E8CA-0CF1758C98AA}"/>
              </a:ext>
            </a:extLst>
          </p:cNvPr>
          <p:cNvSpPr txBox="1">
            <a:spLocks/>
          </p:cNvSpPr>
          <p:nvPr/>
        </p:nvSpPr>
        <p:spPr>
          <a:xfrm>
            <a:off x="4014998" y="54234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247" name="사각형: 둥근 모서리 246">
            <a:extLst>
              <a:ext uri="{FF2B5EF4-FFF2-40B4-BE49-F238E27FC236}">
                <a16:creationId xmlns:a16="http://schemas.microsoft.com/office/drawing/2014/main" id="{64554CB5-148E-6C23-BD9D-B12AB14BE5A4}"/>
              </a:ext>
            </a:extLst>
          </p:cNvPr>
          <p:cNvSpPr>
            <a:spLocks/>
          </p:cNvSpPr>
          <p:nvPr/>
        </p:nvSpPr>
        <p:spPr>
          <a:xfrm>
            <a:off x="3296120" y="5609073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EDB217AF-83CC-C5EE-3C24-E92A920C8220}"/>
              </a:ext>
            </a:extLst>
          </p:cNvPr>
          <p:cNvSpPr>
            <a:spLocks/>
          </p:cNvSpPr>
          <p:nvPr/>
        </p:nvSpPr>
        <p:spPr>
          <a:xfrm>
            <a:off x="5765996" y="48699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1AC0D2C-B770-6C25-5E16-451FB7C48144}"/>
              </a:ext>
            </a:extLst>
          </p:cNvPr>
          <p:cNvSpPr txBox="1">
            <a:spLocks/>
          </p:cNvSpPr>
          <p:nvPr/>
        </p:nvSpPr>
        <p:spPr>
          <a:xfrm>
            <a:off x="5837539" y="4912455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분석정보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F3E04E14-94D5-D560-D175-81DE047C07ED}"/>
              </a:ext>
            </a:extLst>
          </p:cNvPr>
          <p:cNvSpPr txBox="1">
            <a:spLocks/>
          </p:cNvSpPr>
          <p:nvPr/>
        </p:nvSpPr>
        <p:spPr>
          <a:xfrm>
            <a:off x="5375158" y="1324510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DE7AEFC-A2D3-4A3A-BA29-DD56F7A912A5}"/>
              </a:ext>
            </a:extLst>
          </p:cNvPr>
          <p:cNvSpPr txBox="1">
            <a:spLocks/>
          </p:cNvSpPr>
          <p:nvPr/>
        </p:nvSpPr>
        <p:spPr>
          <a:xfrm>
            <a:off x="5144325" y="2053858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10600B8-D93C-B5AC-BAB9-7B2CE3414285}"/>
              </a:ext>
            </a:extLst>
          </p:cNvPr>
          <p:cNvSpPr txBox="1">
            <a:spLocks/>
          </p:cNvSpPr>
          <p:nvPr/>
        </p:nvSpPr>
        <p:spPr>
          <a:xfrm>
            <a:off x="5375158" y="314463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1DFE1E0-44F7-DE34-036C-7B9BC2D826E0}"/>
              </a:ext>
            </a:extLst>
          </p:cNvPr>
          <p:cNvSpPr txBox="1">
            <a:spLocks/>
          </p:cNvSpPr>
          <p:nvPr/>
        </p:nvSpPr>
        <p:spPr>
          <a:xfrm>
            <a:off x="5144325" y="3873979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791F626-FB69-D11B-95BA-DFA4A4AD65EA}"/>
              </a:ext>
            </a:extLst>
          </p:cNvPr>
          <p:cNvSpPr txBox="1">
            <a:spLocks/>
          </p:cNvSpPr>
          <p:nvPr/>
        </p:nvSpPr>
        <p:spPr>
          <a:xfrm>
            <a:off x="5375158" y="491107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C066D76-E201-DD24-1410-07476EB52DB2}"/>
              </a:ext>
            </a:extLst>
          </p:cNvPr>
          <p:cNvSpPr txBox="1">
            <a:spLocks/>
          </p:cNvSpPr>
          <p:nvPr/>
        </p:nvSpPr>
        <p:spPr>
          <a:xfrm>
            <a:off x="5144325" y="5640419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70DA0BC-885D-32BA-77E3-484301AFC283}"/>
              </a:ext>
            </a:extLst>
          </p:cNvPr>
          <p:cNvSpPr txBox="1">
            <a:spLocks/>
          </p:cNvSpPr>
          <p:nvPr/>
        </p:nvSpPr>
        <p:spPr>
          <a:xfrm>
            <a:off x="3403853" y="2245848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D576747-F337-13ED-9601-D50456DDF2C3}"/>
              </a:ext>
            </a:extLst>
          </p:cNvPr>
          <p:cNvSpPr txBox="1">
            <a:spLocks/>
          </p:cNvSpPr>
          <p:nvPr/>
        </p:nvSpPr>
        <p:spPr>
          <a:xfrm>
            <a:off x="3403854" y="2383804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2C4545-F7C0-60D6-00D7-4911399A7841}"/>
              </a:ext>
            </a:extLst>
          </p:cNvPr>
          <p:cNvSpPr txBox="1">
            <a:spLocks/>
          </p:cNvSpPr>
          <p:nvPr/>
        </p:nvSpPr>
        <p:spPr>
          <a:xfrm>
            <a:off x="3403854" y="2522924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20C9D0E-FB9E-BFF8-88DA-AF22EF79941A}"/>
              </a:ext>
            </a:extLst>
          </p:cNvPr>
          <p:cNvSpPr txBox="1">
            <a:spLocks/>
          </p:cNvSpPr>
          <p:nvPr/>
        </p:nvSpPr>
        <p:spPr>
          <a:xfrm>
            <a:off x="3345539" y="2051344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74D2C007-5063-0278-9D86-6BCA01707B63}"/>
              </a:ext>
            </a:extLst>
          </p:cNvPr>
          <p:cNvSpPr txBox="1">
            <a:spLocks/>
          </p:cNvSpPr>
          <p:nvPr/>
        </p:nvSpPr>
        <p:spPr>
          <a:xfrm>
            <a:off x="3403853" y="4061659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EF717FE0-2B3C-A78F-AFCC-A84D23E03E6D}"/>
              </a:ext>
            </a:extLst>
          </p:cNvPr>
          <p:cNvSpPr txBox="1">
            <a:spLocks/>
          </p:cNvSpPr>
          <p:nvPr/>
        </p:nvSpPr>
        <p:spPr>
          <a:xfrm>
            <a:off x="3403854" y="419961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9AA7875-F749-BE60-98D8-7EA468B9E08A}"/>
              </a:ext>
            </a:extLst>
          </p:cNvPr>
          <p:cNvSpPr txBox="1">
            <a:spLocks/>
          </p:cNvSpPr>
          <p:nvPr/>
        </p:nvSpPr>
        <p:spPr>
          <a:xfrm>
            <a:off x="3403854" y="433873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F325803-4867-BCCA-70D2-26ED0175CE91}"/>
              </a:ext>
            </a:extLst>
          </p:cNvPr>
          <p:cNvSpPr txBox="1">
            <a:spLocks/>
          </p:cNvSpPr>
          <p:nvPr/>
        </p:nvSpPr>
        <p:spPr>
          <a:xfrm>
            <a:off x="3345539" y="3867155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FF9C425D-A439-258D-50BD-522414D23696}"/>
              </a:ext>
            </a:extLst>
          </p:cNvPr>
          <p:cNvSpPr txBox="1">
            <a:spLocks/>
          </p:cNvSpPr>
          <p:nvPr/>
        </p:nvSpPr>
        <p:spPr>
          <a:xfrm>
            <a:off x="3403853" y="5838881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795F868F-6AC9-1D33-EEE6-42A8E4A58556}"/>
              </a:ext>
            </a:extLst>
          </p:cNvPr>
          <p:cNvSpPr txBox="1">
            <a:spLocks/>
          </p:cNvSpPr>
          <p:nvPr/>
        </p:nvSpPr>
        <p:spPr>
          <a:xfrm>
            <a:off x="3403854" y="5976837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8468D7A-72C2-0EDF-799C-7E345F4CC0F8}"/>
              </a:ext>
            </a:extLst>
          </p:cNvPr>
          <p:cNvSpPr txBox="1">
            <a:spLocks/>
          </p:cNvSpPr>
          <p:nvPr/>
        </p:nvSpPr>
        <p:spPr>
          <a:xfrm>
            <a:off x="3403854" y="6115957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A71E70E-A42D-8DF0-8839-43586A6DA202}"/>
              </a:ext>
            </a:extLst>
          </p:cNvPr>
          <p:cNvSpPr txBox="1">
            <a:spLocks/>
          </p:cNvSpPr>
          <p:nvPr/>
        </p:nvSpPr>
        <p:spPr>
          <a:xfrm>
            <a:off x="3345539" y="5644377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425E78B-44A3-4BC0-D8AC-209228FCEDD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F442D32F-9783-4055-A864-16E850E5E050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D86E2985-5487-7CE0-24C8-DCDD4112893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1CB46E78-CB06-760B-D054-1423CC0C0FC5}"/>
              </a:ext>
            </a:extLst>
          </p:cNvPr>
          <p:cNvSpPr/>
          <p:nvPr/>
        </p:nvSpPr>
        <p:spPr>
          <a:xfrm>
            <a:off x="3046916" y="83012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F1DCE48-0228-4C73-01C6-E3B89D8E205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02DFB8EE-BDEC-E22F-7BCC-1F75DC03AC8A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DC4F2A8D-0AEE-0F80-EF37-F10B538A33CE}"/>
              </a:ext>
            </a:extLst>
          </p:cNvPr>
          <p:cNvSpPr/>
          <p:nvPr/>
        </p:nvSpPr>
        <p:spPr>
          <a:xfrm>
            <a:off x="5643789" y="96077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49481589-21D3-2711-7BCB-DABB7E7C1D13}"/>
              </a:ext>
            </a:extLst>
          </p:cNvPr>
          <p:cNvSpPr/>
          <p:nvPr/>
        </p:nvSpPr>
        <p:spPr>
          <a:xfrm>
            <a:off x="1169940" y="366860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F631C-7A5D-1F27-D791-313DB2CBDBE1}"/>
              </a:ext>
            </a:extLst>
          </p:cNvPr>
          <p:cNvSpPr txBox="1"/>
          <p:nvPr/>
        </p:nvSpPr>
        <p:spPr>
          <a:xfrm rot="20940080">
            <a:off x="6151267" y="1699997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C297-9DDF-4F88-A872-B9B04B256F1B}"/>
              </a:ext>
            </a:extLst>
          </p:cNvPr>
          <p:cNvSpPr txBox="1"/>
          <p:nvPr/>
        </p:nvSpPr>
        <p:spPr>
          <a:xfrm rot="20940080">
            <a:off x="6151267" y="3482646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0CE85-5573-C9BD-DFEB-9F08F969B3BF}"/>
              </a:ext>
            </a:extLst>
          </p:cNvPr>
          <p:cNvSpPr txBox="1"/>
          <p:nvPr/>
        </p:nvSpPr>
        <p:spPr>
          <a:xfrm rot="20940080">
            <a:off x="6151267" y="5295076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37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스마트오픈랩 화면설계서_ver0.2.pptx" id="{3177C32C-CF18-4184-8B98-493619F6BFE2}" vid="{CFF7F46B-3971-4E56-AB29-8925C1A95B4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노후교량화면설계서</Template>
  <TotalTime>1355</TotalTime>
  <Words>2594</Words>
  <Application>Microsoft Office PowerPoint</Application>
  <PresentationFormat>와이드스크린</PresentationFormat>
  <Paragraphs>1321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D2Coding</vt:lpstr>
      <vt:lpstr>KoPubWorld돋움체 Light</vt:lpstr>
      <vt:lpstr>RixGo L</vt:lpstr>
      <vt:lpstr>돋움</vt:lpstr>
      <vt:lpstr>맑은 고딕</vt:lpstr>
      <vt:lpstr>한양신명조</vt:lpstr>
      <vt:lpstr>함초롬바탕</vt:lpstr>
      <vt:lpstr>휴먼명조</vt:lpstr>
      <vt:lpstr>Arial</vt:lpstr>
      <vt:lpstr>Calibri</vt:lpstr>
      <vt:lpstr>Calibri Light</vt:lpstr>
      <vt:lpstr>Courier New</vt:lpstr>
      <vt:lpstr>Office 테마</vt:lpstr>
      <vt:lpstr>교량모니터링시스템</vt:lpstr>
      <vt:lpstr>History List</vt:lpstr>
      <vt:lpstr>I.A.</vt:lpstr>
      <vt:lpstr>시스템 연계도</vt:lpstr>
      <vt:lpstr>메뉴 구성도</vt:lpstr>
      <vt:lpstr>아이콘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시스템운영</vt:lpstr>
      <vt:lpstr>PowerPoint 프레젠테이션</vt:lpstr>
      <vt:lpstr>PowerPoint 프레젠테이션</vt:lpstr>
      <vt:lpstr>데이터 관리</vt:lpstr>
      <vt:lpstr>PowerPoint 프레젠테이션</vt:lpstr>
      <vt:lpstr>PowerPoint 프레젠테이션</vt:lpstr>
      <vt:lpstr>PowerPoint 프레젠테이션</vt:lpstr>
      <vt:lpstr>PowerPoint 프레젠테이션</vt:lpstr>
      <vt:lpstr>시스템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노후교량모니터링시스템</dc:title>
  <dc:creator>다인랩</dc:creator>
  <cp:lastModifiedBy>Jaehyuk</cp:lastModifiedBy>
  <cp:revision>118</cp:revision>
  <cp:lastPrinted>2022-06-28T07:15:44Z</cp:lastPrinted>
  <dcterms:created xsi:type="dcterms:W3CDTF">2023-05-16T04:29:58Z</dcterms:created>
  <dcterms:modified xsi:type="dcterms:W3CDTF">2024-02-05T09:45:15Z</dcterms:modified>
</cp:coreProperties>
</file>